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80" r:id="rId4"/>
    <p:sldId id="289" r:id="rId5"/>
    <p:sldId id="285" r:id="rId6"/>
    <p:sldId id="281" r:id="rId7"/>
    <p:sldId id="274" r:id="rId8"/>
    <p:sldId id="278" r:id="rId9"/>
    <p:sldId id="282" r:id="rId10"/>
    <p:sldId id="295" r:id="rId11"/>
    <p:sldId id="266" r:id="rId12"/>
    <p:sldId id="297" r:id="rId13"/>
    <p:sldId id="298" r:id="rId14"/>
    <p:sldId id="283" r:id="rId15"/>
    <p:sldId id="290" r:id="rId16"/>
    <p:sldId id="291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1"/>
    <p:restoredTop sz="94564"/>
  </p:normalViewPr>
  <p:slideViewPr>
    <p:cSldViewPr snapToGrid="0">
      <p:cViewPr varScale="1">
        <p:scale>
          <a:sx n="106" d="100"/>
          <a:sy n="106" d="100"/>
        </p:scale>
        <p:origin x="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431D-62C5-4F35-937F-A8184D94E0C3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36E48-CE7A-4CF4-88B1-17B6AE7922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42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字体：新蒂下午茶，</a:t>
            </a:r>
            <a:r>
              <a:rPr lang="zh-CN" altLang="en-US"/>
              <a:t>新蒂黑板报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DE3D-90A1-4786-AE62-D37BE96EA40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DE3D-90A1-4786-AE62-D37BE96EA40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69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字体：新蒂下午茶，</a:t>
            </a:r>
            <a:r>
              <a:rPr lang="zh-CN" altLang="en-US"/>
              <a:t>新蒂黑板报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DE3D-90A1-4786-AE62-D37BE96EA40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8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字体：新蒂下午茶，</a:t>
            </a:r>
            <a:r>
              <a:rPr lang="zh-CN" altLang="en-US"/>
              <a:t>新蒂黑板报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DE3D-90A1-4786-AE62-D37BE96EA4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22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字体：新蒂下午茶，</a:t>
            </a:r>
            <a:r>
              <a:rPr lang="zh-CN" altLang="en-US"/>
              <a:t>新蒂黑板报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DE3D-90A1-4786-AE62-D37BE96EA40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44608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27568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9208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345468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70188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22395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20328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7217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449396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11014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7280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127B0-1E9D-42D7-8002-D565E5E465A7}" type="datetimeFigureOut">
              <a:rPr lang="zh-CN" altLang="en-US" smtClean="0"/>
              <a:pPr/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81B1-D4C0-4CFE-8E4B-8D75BF4F38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1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pa.gov.tw/Pages/Detail.aspx?nodeid=168&amp;pid=72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6057678" y="244645"/>
            <a:ext cx="5664400" cy="6458854"/>
            <a:chOff x="4427538" y="954088"/>
            <a:chExt cx="3333750" cy="372903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891985" y="3175472"/>
            <a:ext cx="418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用爬蟲爬看看你吃下肚的東西到底有多少熱量</a:t>
            </a:r>
            <a:endParaRPr lang="zh-CN" altLang="en-US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6610" y="5794750"/>
            <a:ext cx="21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司法三 謝佳璇</a:t>
            </a:r>
            <a:endParaRPr lang="zh-CN" altLang="en-US" sz="20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27622" y="2047342"/>
            <a:ext cx="4235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肚裡小爬蟲</a:t>
            </a:r>
          </a:p>
        </p:txBody>
      </p:sp>
      <p:sp>
        <p:nvSpPr>
          <p:cNvPr id="93" name="Freeform 34"/>
          <p:cNvSpPr>
            <a:spLocks noEditPoints="1"/>
          </p:cNvSpPr>
          <p:nvPr/>
        </p:nvSpPr>
        <p:spPr bwMode="auto">
          <a:xfrm>
            <a:off x="5182714" y="3746023"/>
            <a:ext cx="695370" cy="330291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496274" y="3644694"/>
            <a:ext cx="4403354" cy="28841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" fmla="*/ 0 w 6766560"/>
              <a:gd name="connsiteY0" fmla="*/ 75291 h 398381"/>
              <a:gd name="connsiteX1" fmla="*/ 4369154 w 6766560"/>
              <a:gd name="connsiteY1" fmla="*/ 18141 h 398381"/>
              <a:gd name="connsiteX2" fmla="*/ 4023360 w 6766560"/>
              <a:gd name="connsiteY2" fmla="*/ 395331 h 398381"/>
              <a:gd name="connsiteX3" fmla="*/ 6766560 w 6766560"/>
              <a:gd name="connsiteY3" fmla="*/ 166731 h 398381"/>
              <a:gd name="connsiteX0" fmla="*/ 0 w 6766560"/>
              <a:gd name="connsiteY0" fmla="*/ 71354 h 339035"/>
              <a:gd name="connsiteX1" fmla="*/ 4369154 w 6766560"/>
              <a:gd name="connsiteY1" fmla="*/ 14204 h 339035"/>
              <a:gd name="connsiteX2" fmla="*/ 4351696 w 6766560"/>
              <a:gd name="connsiteY2" fmla="*/ 334244 h 339035"/>
              <a:gd name="connsiteX3" fmla="*/ 6766560 w 6766560"/>
              <a:gd name="connsiteY3" fmla="*/ 162794 h 339035"/>
              <a:gd name="connsiteX0" fmla="*/ 0 w 7194823"/>
              <a:gd name="connsiteY0" fmla="*/ 71354 h 334304"/>
              <a:gd name="connsiteX1" fmla="*/ 4369154 w 7194823"/>
              <a:gd name="connsiteY1" fmla="*/ 14204 h 334304"/>
              <a:gd name="connsiteX2" fmla="*/ 4351696 w 7194823"/>
              <a:gd name="connsiteY2" fmla="*/ 334244 h 334304"/>
              <a:gd name="connsiteX3" fmla="*/ 7194823 w 7194823"/>
              <a:gd name="connsiteY3" fmla="*/ 37064 h 334304"/>
              <a:gd name="connsiteX0" fmla="*/ 0 w 7194823"/>
              <a:gd name="connsiteY0" fmla="*/ 72918 h 358721"/>
              <a:gd name="connsiteX1" fmla="*/ 4369154 w 7194823"/>
              <a:gd name="connsiteY1" fmla="*/ 15768 h 358721"/>
              <a:gd name="connsiteX2" fmla="*/ 4051911 w 7194823"/>
              <a:gd name="connsiteY2" fmla="*/ 358668 h 358721"/>
              <a:gd name="connsiteX3" fmla="*/ 7194823 w 7194823"/>
              <a:gd name="connsiteY3" fmla="*/ 38628 h 358721"/>
              <a:gd name="connsiteX0" fmla="*/ 0 w 6454042"/>
              <a:gd name="connsiteY0" fmla="*/ 72918 h 359955"/>
              <a:gd name="connsiteX1" fmla="*/ 4369154 w 6454042"/>
              <a:gd name="connsiteY1" fmla="*/ 15768 h 359955"/>
              <a:gd name="connsiteX2" fmla="*/ 4051911 w 6454042"/>
              <a:gd name="connsiteY2" fmla="*/ 358668 h 359955"/>
              <a:gd name="connsiteX3" fmla="*/ 6454042 w 6454042"/>
              <a:gd name="connsiteY3" fmla="*/ 112769 h 359955"/>
              <a:gd name="connsiteX0" fmla="*/ 0 w 6454042"/>
              <a:gd name="connsiteY0" fmla="*/ 62493 h 349247"/>
              <a:gd name="connsiteX1" fmla="*/ 4122228 w 6454042"/>
              <a:gd name="connsiteY1" fmla="*/ 17700 h 349247"/>
              <a:gd name="connsiteX2" fmla="*/ 4051911 w 6454042"/>
              <a:gd name="connsiteY2" fmla="*/ 348243 h 349247"/>
              <a:gd name="connsiteX3" fmla="*/ 6454042 w 6454042"/>
              <a:gd name="connsiteY3" fmla="*/ 102344 h 349247"/>
              <a:gd name="connsiteX0" fmla="*/ 0 w 4341830"/>
              <a:gd name="connsiteY0" fmla="*/ 62493 h 348243"/>
              <a:gd name="connsiteX1" fmla="*/ 4122228 w 4341830"/>
              <a:gd name="connsiteY1" fmla="*/ 17700 h 348243"/>
              <a:gd name="connsiteX2" fmla="*/ 4051911 w 4341830"/>
              <a:gd name="connsiteY2" fmla="*/ 348243 h 348243"/>
              <a:gd name="connsiteX0" fmla="*/ 0 w 4122228"/>
              <a:gd name="connsiteY0" fmla="*/ 62493 h 62493"/>
              <a:gd name="connsiteX1" fmla="*/ 4122228 w 4122228"/>
              <a:gd name="connsiteY1" fmla="*/ 17700 h 62493"/>
              <a:gd name="connsiteX0" fmla="*/ 0 w 4122228"/>
              <a:gd name="connsiteY0" fmla="*/ 44793 h 66159"/>
              <a:gd name="connsiteX1" fmla="*/ 4122228 w 4122228"/>
              <a:gd name="connsiteY1" fmla="*/ 0 h 66159"/>
              <a:gd name="connsiteX0" fmla="*/ 0 w 4245691"/>
              <a:gd name="connsiteY0" fmla="*/ 156004 h 156004"/>
              <a:gd name="connsiteX1" fmla="*/ 4245691 w 4245691"/>
              <a:gd name="connsiteY1" fmla="*/ 0 h 156004"/>
              <a:gd name="connsiteX0" fmla="*/ 0 w 4245691"/>
              <a:gd name="connsiteY0" fmla="*/ 156004 h 163985"/>
              <a:gd name="connsiteX1" fmla="*/ 4245691 w 4245691"/>
              <a:gd name="connsiteY1" fmla="*/ 0 h 163985"/>
              <a:gd name="connsiteX0" fmla="*/ 0 w 5449458"/>
              <a:gd name="connsiteY0" fmla="*/ 143648 h 143648"/>
              <a:gd name="connsiteX1" fmla="*/ 5449458 w 5449458"/>
              <a:gd name="connsiteY1" fmla="*/ 0 h 143648"/>
              <a:gd name="connsiteX0" fmla="*/ 0 w 5449458"/>
              <a:gd name="connsiteY0" fmla="*/ 143648 h 260913"/>
              <a:gd name="connsiteX1" fmla="*/ 1990356 w 5449458"/>
              <a:gd name="connsiteY1" fmla="*/ 260339 h 260913"/>
              <a:gd name="connsiteX2" fmla="*/ 5449458 w 5449458"/>
              <a:gd name="connsiteY2" fmla="*/ 0 h 260913"/>
              <a:gd name="connsiteX0" fmla="*/ 0 w 4693246"/>
              <a:gd name="connsiteY0" fmla="*/ 169 h 463018"/>
              <a:gd name="connsiteX1" fmla="*/ 1234144 w 4693246"/>
              <a:gd name="connsiteY1" fmla="*/ 462849 h 463018"/>
              <a:gd name="connsiteX2" fmla="*/ 4693246 w 4693246"/>
              <a:gd name="connsiteY2" fmla="*/ 202510 h 463018"/>
              <a:gd name="connsiteX0" fmla="*/ 153395 w 4846641"/>
              <a:gd name="connsiteY0" fmla="*/ 0 h 462988"/>
              <a:gd name="connsiteX1" fmla="*/ 1387539 w 4846641"/>
              <a:gd name="connsiteY1" fmla="*/ 462680 h 462988"/>
              <a:gd name="connsiteX2" fmla="*/ 4846641 w 4846641"/>
              <a:gd name="connsiteY2" fmla="*/ 202341 h 462988"/>
              <a:gd name="connsiteX0" fmla="*/ 212160 w 4457851"/>
              <a:gd name="connsiteY0" fmla="*/ 0 h 462988"/>
              <a:gd name="connsiteX1" fmla="*/ 998749 w 4457851"/>
              <a:gd name="connsiteY1" fmla="*/ 462680 h 462988"/>
              <a:gd name="connsiteX2" fmla="*/ 4457851 w 4457851"/>
              <a:gd name="connsiteY2" fmla="*/ 202341 h 462988"/>
              <a:gd name="connsiteX0" fmla="*/ 238795 w 4484486"/>
              <a:gd name="connsiteY0" fmla="*/ 0 h 462868"/>
              <a:gd name="connsiteX1" fmla="*/ 1025384 w 4484486"/>
              <a:gd name="connsiteY1" fmla="*/ 462680 h 462868"/>
              <a:gd name="connsiteX2" fmla="*/ 4484486 w 4484486"/>
              <a:gd name="connsiteY2" fmla="*/ 202341 h 462868"/>
              <a:gd name="connsiteX0" fmla="*/ 410770 w 4656461"/>
              <a:gd name="connsiteY0" fmla="*/ 0 h 425815"/>
              <a:gd name="connsiteX1" fmla="*/ 595476 w 4656461"/>
              <a:gd name="connsiteY1" fmla="*/ 425610 h 425815"/>
              <a:gd name="connsiteX2" fmla="*/ 4656461 w 4656461"/>
              <a:gd name="connsiteY2" fmla="*/ 202341 h 425815"/>
              <a:gd name="connsiteX0" fmla="*/ 410770 w 4656461"/>
              <a:gd name="connsiteY0" fmla="*/ 0 h 364069"/>
              <a:gd name="connsiteX1" fmla="*/ 595476 w 4656461"/>
              <a:gd name="connsiteY1" fmla="*/ 363827 h 364069"/>
              <a:gd name="connsiteX2" fmla="*/ 4656461 w 4656461"/>
              <a:gd name="connsiteY2" fmla="*/ 202341 h 364069"/>
              <a:gd name="connsiteX0" fmla="*/ 558636 w 4511100"/>
              <a:gd name="connsiteY0" fmla="*/ 0 h 388767"/>
              <a:gd name="connsiteX1" fmla="*/ 450115 w 4511100"/>
              <a:gd name="connsiteY1" fmla="*/ 388541 h 388767"/>
              <a:gd name="connsiteX2" fmla="*/ 4511100 w 4511100"/>
              <a:gd name="connsiteY2" fmla="*/ 227055 h 388767"/>
              <a:gd name="connsiteX0" fmla="*/ 445007 w 4613533"/>
              <a:gd name="connsiteY0" fmla="*/ 0 h 413467"/>
              <a:gd name="connsiteX1" fmla="*/ 552548 w 4613533"/>
              <a:gd name="connsiteY1" fmla="*/ 413255 h 413467"/>
              <a:gd name="connsiteX2" fmla="*/ 4613533 w 4613533"/>
              <a:gd name="connsiteY2" fmla="*/ 251769 h 413467"/>
              <a:gd name="connsiteX0" fmla="*/ 437894 w 4606420"/>
              <a:gd name="connsiteY0" fmla="*/ 0 h 351722"/>
              <a:gd name="connsiteX1" fmla="*/ 560868 w 4606420"/>
              <a:gd name="connsiteY1" fmla="*/ 351471 h 351722"/>
              <a:gd name="connsiteX2" fmla="*/ 4606420 w 4606420"/>
              <a:gd name="connsiteY2" fmla="*/ 251769 h 351722"/>
              <a:gd name="connsiteX0" fmla="*/ 424068 w 4592594"/>
              <a:gd name="connsiteY0" fmla="*/ 0 h 401116"/>
              <a:gd name="connsiteX1" fmla="*/ 577907 w 4592594"/>
              <a:gd name="connsiteY1" fmla="*/ 400898 h 401116"/>
              <a:gd name="connsiteX2" fmla="*/ 4592594 w 4592594"/>
              <a:gd name="connsiteY2" fmla="*/ 251769 h 401116"/>
              <a:gd name="connsiteX0" fmla="*/ 424068 w 4592594"/>
              <a:gd name="connsiteY0" fmla="*/ 0 h 401116"/>
              <a:gd name="connsiteX1" fmla="*/ 577907 w 4592594"/>
              <a:gd name="connsiteY1" fmla="*/ 400898 h 401116"/>
              <a:gd name="connsiteX2" fmla="*/ 4592594 w 4592594"/>
              <a:gd name="connsiteY2" fmla="*/ 338266 h 401116"/>
              <a:gd name="connsiteX0" fmla="*/ 391353 w 4638179"/>
              <a:gd name="connsiteY0" fmla="*/ 0 h 401116"/>
              <a:gd name="connsiteX1" fmla="*/ 623492 w 4638179"/>
              <a:gd name="connsiteY1" fmla="*/ 400898 h 401116"/>
              <a:gd name="connsiteX2" fmla="*/ 4638179 w 4638179"/>
              <a:gd name="connsiteY2" fmla="*/ 338266 h 401116"/>
              <a:gd name="connsiteX0" fmla="*/ 391353 w 4904398"/>
              <a:gd name="connsiteY0" fmla="*/ 0 h 401116"/>
              <a:gd name="connsiteX1" fmla="*/ 623492 w 4904398"/>
              <a:gd name="connsiteY1" fmla="*/ 400898 h 401116"/>
              <a:gd name="connsiteX2" fmla="*/ 4904398 w 4904398"/>
              <a:gd name="connsiteY2" fmla="*/ 322224 h 40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30"/>
          <p:cNvSpPr>
            <a:spLocks noEditPoints="1"/>
          </p:cNvSpPr>
          <p:nvPr/>
        </p:nvSpPr>
        <p:spPr bwMode="auto">
          <a:xfrm>
            <a:off x="421514" y="5953155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EFDC173-4559-1D48-84DB-05EE52A7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91" y="465788"/>
            <a:ext cx="7490182" cy="13140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128E842-F274-DD4E-A0B3-17D70E444DEF}"/>
              </a:ext>
            </a:extLst>
          </p:cNvPr>
          <p:cNvSpPr txBox="1"/>
          <p:nvPr/>
        </p:nvSpPr>
        <p:spPr>
          <a:xfrm>
            <a:off x="1350819" y="5953155"/>
            <a:ext cx="849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下載程式時會用到的東西、程式寫入安裝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EE66C21A-0725-0348-85D5-519D33940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94" y="1961040"/>
            <a:ext cx="7484414" cy="3510000"/>
          </a:xfrm>
          <a:prstGeom prst="rect">
            <a:avLst/>
          </a:prstGeom>
        </p:spPr>
      </p:pic>
      <p:grpSp>
        <p:nvGrpSpPr>
          <p:cNvPr id="6" name="组合 954">
            <a:extLst>
              <a:ext uri="{FF2B5EF4-FFF2-40B4-BE49-F238E27FC236}">
                <a16:creationId xmlns:a16="http://schemas.microsoft.com/office/drawing/2014/main" id="{15604BE9-0EEA-8241-B3D7-56802F8105AE}"/>
              </a:ext>
            </a:extLst>
          </p:cNvPr>
          <p:cNvGrpSpPr/>
          <p:nvPr/>
        </p:nvGrpSpPr>
        <p:grpSpPr>
          <a:xfrm rot="4288657">
            <a:off x="12036240" y="-1726192"/>
            <a:ext cx="1155491" cy="4966369"/>
            <a:chOff x="4197350" y="-900615"/>
            <a:chExt cx="866618" cy="3724778"/>
          </a:xfrm>
          <a:solidFill>
            <a:schemeClr val="tx1"/>
          </a:solidFill>
        </p:grpSpPr>
        <p:sp>
          <p:nvSpPr>
            <p:cNvPr id="7" name="Freeform 166">
              <a:extLst>
                <a:ext uri="{FF2B5EF4-FFF2-40B4-BE49-F238E27FC236}">
                  <a16:creationId xmlns:a16="http://schemas.microsoft.com/office/drawing/2014/main" id="{FA1BE2DF-BC7F-CA49-856C-AD83BDA3B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280" y="-900615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/>
            </a:p>
          </p:txBody>
        </p:sp>
        <p:sp>
          <p:nvSpPr>
            <p:cNvPr id="8" name="Freeform 167">
              <a:extLst>
                <a:ext uri="{FF2B5EF4-FFF2-40B4-BE49-F238E27FC236}">
                  <a16:creationId xmlns:a16="http://schemas.microsoft.com/office/drawing/2014/main" id="{4545298E-095B-054D-8382-F9D21BC7B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" name="Freeform 168">
              <a:extLst>
                <a:ext uri="{FF2B5EF4-FFF2-40B4-BE49-F238E27FC236}">
                  <a16:creationId xmlns:a16="http://schemas.microsoft.com/office/drawing/2014/main" id="{AE2758D2-26A6-054A-9A92-9ED521E7B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" name="Freeform 169">
              <a:extLst>
                <a:ext uri="{FF2B5EF4-FFF2-40B4-BE49-F238E27FC236}">
                  <a16:creationId xmlns:a16="http://schemas.microsoft.com/office/drawing/2014/main" id="{5C112AF8-0244-6A44-A3B2-6B25DB084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Freeform 170">
              <a:extLst>
                <a:ext uri="{FF2B5EF4-FFF2-40B4-BE49-F238E27FC236}">
                  <a16:creationId xmlns:a16="http://schemas.microsoft.com/office/drawing/2014/main" id="{315BBA4B-C38B-484A-92A0-CB4533A7B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" name="Freeform 171">
              <a:extLst>
                <a:ext uri="{FF2B5EF4-FFF2-40B4-BE49-F238E27FC236}">
                  <a16:creationId xmlns:a16="http://schemas.microsoft.com/office/drawing/2014/main" id="{D085E415-E930-6843-956F-C2697E815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Freeform 172">
              <a:extLst>
                <a:ext uri="{FF2B5EF4-FFF2-40B4-BE49-F238E27FC236}">
                  <a16:creationId xmlns:a16="http://schemas.microsoft.com/office/drawing/2014/main" id="{12280D9B-070A-A046-B647-8ECA22868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Freeform 173">
              <a:extLst>
                <a:ext uri="{FF2B5EF4-FFF2-40B4-BE49-F238E27FC236}">
                  <a16:creationId xmlns:a16="http://schemas.microsoft.com/office/drawing/2014/main" id="{60A00DF0-F109-4A48-B17F-F27E0B930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174">
              <a:extLst>
                <a:ext uri="{FF2B5EF4-FFF2-40B4-BE49-F238E27FC236}">
                  <a16:creationId xmlns:a16="http://schemas.microsoft.com/office/drawing/2014/main" id="{E4D50A45-1B8C-B843-8EE6-C64761AEB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175">
              <a:extLst>
                <a:ext uri="{FF2B5EF4-FFF2-40B4-BE49-F238E27FC236}">
                  <a16:creationId xmlns:a16="http://schemas.microsoft.com/office/drawing/2014/main" id="{81347617-791E-9A45-A9CA-78547F4F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Freeform 176">
              <a:extLst>
                <a:ext uri="{FF2B5EF4-FFF2-40B4-BE49-F238E27FC236}">
                  <a16:creationId xmlns:a16="http://schemas.microsoft.com/office/drawing/2014/main" id="{BBFF7A85-D5C9-E740-B1CB-5E80A681B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177">
              <a:extLst>
                <a:ext uri="{FF2B5EF4-FFF2-40B4-BE49-F238E27FC236}">
                  <a16:creationId xmlns:a16="http://schemas.microsoft.com/office/drawing/2014/main" id="{84837B22-2620-614F-8992-7CFE0213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178">
              <a:extLst>
                <a:ext uri="{FF2B5EF4-FFF2-40B4-BE49-F238E27FC236}">
                  <a16:creationId xmlns:a16="http://schemas.microsoft.com/office/drawing/2014/main" id="{B51B9643-77DB-BE4F-94F0-63953314F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179">
              <a:extLst>
                <a:ext uri="{FF2B5EF4-FFF2-40B4-BE49-F238E27FC236}">
                  <a16:creationId xmlns:a16="http://schemas.microsoft.com/office/drawing/2014/main" id="{98591A34-B27B-FE40-9063-14121E3B8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180">
              <a:extLst>
                <a:ext uri="{FF2B5EF4-FFF2-40B4-BE49-F238E27FC236}">
                  <a16:creationId xmlns:a16="http://schemas.microsoft.com/office/drawing/2014/main" id="{73F8FC0C-B861-AB48-A5B5-5EF4F6D1C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181">
              <a:extLst>
                <a:ext uri="{FF2B5EF4-FFF2-40B4-BE49-F238E27FC236}">
                  <a16:creationId xmlns:a16="http://schemas.microsoft.com/office/drawing/2014/main" id="{232CB837-E9A4-5C4F-8E00-AD1E7CE9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Freeform 182">
              <a:extLst>
                <a:ext uri="{FF2B5EF4-FFF2-40B4-BE49-F238E27FC236}">
                  <a16:creationId xmlns:a16="http://schemas.microsoft.com/office/drawing/2014/main" id="{14AA4CD8-3689-1443-A59D-DD0D5929A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Freeform 183">
              <a:extLst>
                <a:ext uri="{FF2B5EF4-FFF2-40B4-BE49-F238E27FC236}">
                  <a16:creationId xmlns:a16="http://schemas.microsoft.com/office/drawing/2014/main" id="{6339626A-654C-1B4C-8F28-F5F084294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Freeform 184">
              <a:extLst>
                <a:ext uri="{FF2B5EF4-FFF2-40B4-BE49-F238E27FC236}">
                  <a16:creationId xmlns:a16="http://schemas.microsoft.com/office/drawing/2014/main" id="{3E5EB69A-5B29-8C45-92CD-9FD9F384F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Freeform 185">
              <a:extLst>
                <a:ext uri="{FF2B5EF4-FFF2-40B4-BE49-F238E27FC236}">
                  <a16:creationId xmlns:a16="http://schemas.microsoft.com/office/drawing/2014/main" id="{0315AD20-7C68-5B45-B5B4-6A33F5F38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" name="Freeform 186">
              <a:extLst>
                <a:ext uri="{FF2B5EF4-FFF2-40B4-BE49-F238E27FC236}">
                  <a16:creationId xmlns:a16="http://schemas.microsoft.com/office/drawing/2014/main" id="{A64B87C3-CD49-DC42-B6AB-372EC7AAF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Freeform 187">
              <a:extLst>
                <a:ext uri="{FF2B5EF4-FFF2-40B4-BE49-F238E27FC236}">
                  <a16:creationId xmlns:a16="http://schemas.microsoft.com/office/drawing/2014/main" id="{A1155DBF-E509-214F-9AE8-A7BFAFD14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Freeform 188">
              <a:extLst>
                <a:ext uri="{FF2B5EF4-FFF2-40B4-BE49-F238E27FC236}">
                  <a16:creationId xmlns:a16="http://schemas.microsoft.com/office/drawing/2014/main" id="{5E1059A8-804E-184F-9C20-0C61E247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189">
              <a:extLst>
                <a:ext uri="{FF2B5EF4-FFF2-40B4-BE49-F238E27FC236}">
                  <a16:creationId xmlns:a16="http://schemas.microsoft.com/office/drawing/2014/main" id="{BB0A6082-D266-0A4A-B27A-17C8361D7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190">
              <a:extLst>
                <a:ext uri="{FF2B5EF4-FFF2-40B4-BE49-F238E27FC236}">
                  <a16:creationId xmlns:a16="http://schemas.microsoft.com/office/drawing/2014/main" id="{0CE0552E-AE43-D14C-954C-3A8887116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191">
              <a:extLst>
                <a:ext uri="{FF2B5EF4-FFF2-40B4-BE49-F238E27FC236}">
                  <a16:creationId xmlns:a16="http://schemas.microsoft.com/office/drawing/2014/main" id="{5B3CB3B2-5DED-834C-A7F2-D50EFBC3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192">
              <a:extLst>
                <a:ext uri="{FF2B5EF4-FFF2-40B4-BE49-F238E27FC236}">
                  <a16:creationId xmlns:a16="http://schemas.microsoft.com/office/drawing/2014/main" id="{B8D159BB-54B3-6C4E-BB08-B06CE9532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193">
              <a:extLst>
                <a:ext uri="{FF2B5EF4-FFF2-40B4-BE49-F238E27FC236}">
                  <a16:creationId xmlns:a16="http://schemas.microsoft.com/office/drawing/2014/main" id="{4E2082A2-7754-3F4F-9E0C-07281429A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194">
              <a:extLst>
                <a:ext uri="{FF2B5EF4-FFF2-40B4-BE49-F238E27FC236}">
                  <a16:creationId xmlns:a16="http://schemas.microsoft.com/office/drawing/2014/main" id="{988FAADE-8C9F-CB4F-BB10-D4EFC7944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195">
              <a:extLst>
                <a:ext uri="{FF2B5EF4-FFF2-40B4-BE49-F238E27FC236}">
                  <a16:creationId xmlns:a16="http://schemas.microsoft.com/office/drawing/2014/main" id="{48809402-DAC6-1D4C-A59E-C9D224FA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196">
              <a:extLst>
                <a:ext uri="{FF2B5EF4-FFF2-40B4-BE49-F238E27FC236}">
                  <a16:creationId xmlns:a16="http://schemas.microsoft.com/office/drawing/2014/main" id="{6839AB3D-1822-1342-89A2-E39A2C424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99CC386E-F0A4-D845-AB43-E8944F0AE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87A21956-77D1-C245-9F9B-6E494000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199">
              <a:extLst>
                <a:ext uri="{FF2B5EF4-FFF2-40B4-BE49-F238E27FC236}">
                  <a16:creationId xmlns:a16="http://schemas.microsoft.com/office/drawing/2014/main" id="{D242326A-EDDA-7344-9911-A02C4AED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200">
              <a:extLst>
                <a:ext uri="{FF2B5EF4-FFF2-40B4-BE49-F238E27FC236}">
                  <a16:creationId xmlns:a16="http://schemas.microsoft.com/office/drawing/2014/main" id="{7D97DF8F-B177-5240-AE88-8D944AB5D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201">
              <a:extLst>
                <a:ext uri="{FF2B5EF4-FFF2-40B4-BE49-F238E27FC236}">
                  <a16:creationId xmlns:a16="http://schemas.microsoft.com/office/drawing/2014/main" id="{7578C3E4-84CF-1443-959E-F155E9056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202">
              <a:extLst>
                <a:ext uri="{FF2B5EF4-FFF2-40B4-BE49-F238E27FC236}">
                  <a16:creationId xmlns:a16="http://schemas.microsoft.com/office/drawing/2014/main" id="{CF99DB93-F79B-A546-A98B-2BE796DBD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203">
              <a:extLst>
                <a:ext uri="{FF2B5EF4-FFF2-40B4-BE49-F238E27FC236}">
                  <a16:creationId xmlns:a16="http://schemas.microsoft.com/office/drawing/2014/main" id="{077AAEF0-7287-294E-9C10-E98CCC08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204">
              <a:extLst>
                <a:ext uri="{FF2B5EF4-FFF2-40B4-BE49-F238E27FC236}">
                  <a16:creationId xmlns:a16="http://schemas.microsoft.com/office/drawing/2014/main" id="{481A6DFA-39EF-1946-9F41-091F44D57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206">
              <a:extLst>
                <a:ext uri="{FF2B5EF4-FFF2-40B4-BE49-F238E27FC236}">
                  <a16:creationId xmlns:a16="http://schemas.microsoft.com/office/drawing/2014/main" id="{8B29D69F-0E0E-E449-A1A7-D5B33C899D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/>
            </a:p>
          </p:txBody>
        </p:sp>
        <p:sp>
          <p:nvSpPr>
            <p:cNvPr id="47" name="Freeform 207">
              <a:extLst>
                <a:ext uri="{FF2B5EF4-FFF2-40B4-BE49-F238E27FC236}">
                  <a16:creationId xmlns:a16="http://schemas.microsoft.com/office/drawing/2014/main" id="{55B8823F-36E5-D74F-9899-BF5DB476A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208">
              <a:extLst>
                <a:ext uri="{FF2B5EF4-FFF2-40B4-BE49-F238E27FC236}">
                  <a16:creationId xmlns:a16="http://schemas.microsoft.com/office/drawing/2014/main" id="{05415E5B-4310-6C4D-835B-A011D5941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Freeform 209">
              <a:extLst>
                <a:ext uri="{FF2B5EF4-FFF2-40B4-BE49-F238E27FC236}">
                  <a16:creationId xmlns:a16="http://schemas.microsoft.com/office/drawing/2014/main" id="{0C5DC15D-85F9-8F4C-9EB2-9C475373F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Freeform 210">
              <a:extLst>
                <a:ext uri="{FF2B5EF4-FFF2-40B4-BE49-F238E27FC236}">
                  <a16:creationId xmlns:a16="http://schemas.microsoft.com/office/drawing/2014/main" id="{9872BA1D-B6E9-2C41-AC2E-1B231469A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Freeform 211">
              <a:extLst>
                <a:ext uri="{FF2B5EF4-FFF2-40B4-BE49-F238E27FC236}">
                  <a16:creationId xmlns:a16="http://schemas.microsoft.com/office/drawing/2014/main" id="{9F37E8C4-2D19-E64E-95FD-E128DA9A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212">
              <a:extLst>
                <a:ext uri="{FF2B5EF4-FFF2-40B4-BE49-F238E27FC236}">
                  <a16:creationId xmlns:a16="http://schemas.microsoft.com/office/drawing/2014/main" id="{29278840-9345-BE47-8175-30A9E0ED3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7339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125A9AE-5F73-A342-A827-DA08EF4D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564"/>
            <a:ext cx="9807857" cy="4211632"/>
          </a:xfrm>
          <a:prstGeom prst="rect">
            <a:avLst/>
          </a:prstGeom>
        </p:spPr>
      </p:pic>
      <p:pic>
        <p:nvPicPr>
          <p:cNvPr id="10" name="圖片 9" descr="一張含有 文字, 報紙 的圖片&#10;&#10;自動產生的描述">
            <a:extLst>
              <a:ext uri="{FF2B5EF4-FFF2-40B4-BE49-F238E27FC236}">
                <a16:creationId xmlns:a16="http://schemas.microsoft.com/office/drawing/2014/main" id="{260C4EB7-145D-9347-A13D-EBDD8F19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9" y="4253196"/>
            <a:ext cx="9989127" cy="2464948"/>
          </a:xfrm>
          <a:prstGeom prst="rect">
            <a:avLst/>
          </a:prstGeom>
        </p:spPr>
      </p:pic>
      <p:grpSp>
        <p:nvGrpSpPr>
          <p:cNvPr id="4" name="组合 958">
            <a:extLst>
              <a:ext uri="{FF2B5EF4-FFF2-40B4-BE49-F238E27FC236}">
                <a16:creationId xmlns:a16="http://schemas.microsoft.com/office/drawing/2014/main" id="{5CDB6E94-9192-EC48-A020-B59A3C7F3449}"/>
              </a:ext>
            </a:extLst>
          </p:cNvPr>
          <p:cNvGrpSpPr/>
          <p:nvPr/>
        </p:nvGrpSpPr>
        <p:grpSpPr>
          <a:xfrm>
            <a:off x="9570790" y="1239329"/>
            <a:ext cx="922867" cy="908051"/>
            <a:chOff x="5219701" y="3138488"/>
            <a:chExt cx="692150" cy="681038"/>
          </a:xfrm>
          <a:solidFill>
            <a:schemeClr val="tx1"/>
          </a:solidFill>
        </p:grpSpPr>
        <p:sp>
          <p:nvSpPr>
            <p:cNvPr id="5" name="Freeform 408">
              <a:extLst>
                <a:ext uri="{FF2B5EF4-FFF2-40B4-BE49-F238E27FC236}">
                  <a16:creationId xmlns:a16="http://schemas.microsoft.com/office/drawing/2014/main" id="{BC077A22-B19A-3F4F-98AE-DC3A83B14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701" y="3141663"/>
              <a:ext cx="692150" cy="674688"/>
            </a:xfrm>
            <a:custGeom>
              <a:avLst/>
              <a:gdLst/>
              <a:ahLst/>
              <a:cxnLst>
                <a:cxn ang="0">
                  <a:pos x="473" y="1264"/>
                </a:cxn>
                <a:cxn ang="0">
                  <a:pos x="369" y="1230"/>
                </a:cxn>
                <a:cxn ang="0">
                  <a:pos x="184" y="1094"/>
                </a:cxn>
                <a:cxn ang="0">
                  <a:pos x="72" y="952"/>
                </a:cxn>
                <a:cxn ang="0">
                  <a:pos x="19" y="846"/>
                </a:cxn>
                <a:cxn ang="0">
                  <a:pos x="0" y="746"/>
                </a:cxn>
                <a:cxn ang="0">
                  <a:pos x="6" y="574"/>
                </a:cxn>
                <a:cxn ang="0">
                  <a:pos x="32" y="411"/>
                </a:cxn>
                <a:cxn ang="0">
                  <a:pos x="85" y="309"/>
                </a:cxn>
                <a:cxn ang="0">
                  <a:pos x="183" y="166"/>
                </a:cxn>
                <a:cxn ang="0">
                  <a:pos x="275" y="111"/>
                </a:cxn>
                <a:cxn ang="0">
                  <a:pos x="415" y="49"/>
                </a:cxn>
                <a:cxn ang="0">
                  <a:pos x="597" y="12"/>
                </a:cxn>
                <a:cxn ang="0">
                  <a:pos x="663" y="1"/>
                </a:cxn>
                <a:cxn ang="0">
                  <a:pos x="769" y="11"/>
                </a:cxn>
                <a:cxn ang="0">
                  <a:pos x="888" y="41"/>
                </a:cxn>
                <a:cxn ang="0">
                  <a:pos x="947" y="72"/>
                </a:cxn>
                <a:cxn ang="0">
                  <a:pos x="981" y="90"/>
                </a:cxn>
                <a:cxn ang="0">
                  <a:pos x="1034" y="127"/>
                </a:cxn>
                <a:cxn ang="0">
                  <a:pos x="1074" y="158"/>
                </a:cxn>
                <a:cxn ang="0">
                  <a:pos x="1155" y="246"/>
                </a:cxn>
                <a:cxn ang="0">
                  <a:pos x="1259" y="406"/>
                </a:cxn>
                <a:cxn ang="0">
                  <a:pos x="1286" y="512"/>
                </a:cxn>
                <a:cxn ang="0">
                  <a:pos x="1307" y="689"/>
                </a:cxn>
                <a:cxn ang="0">
                  <a:pos x="1291" y="846"/>
                </a:cxn>
                <a:cxn ang="0">
                  <a:pos x="1253" y="938"/>
                </a:cxn>
                <a:cxn ang="0">
                  <a:pos x="1196" y="1039"/>
                </a:cxn>
                <a:cxn ang="0">
                  <a:pos x="1097" y="1142"/>
                </a:cxn>
                <a:cxn ang="0">
                  <a:pos x="905" y="1234"/>
                </a:cxn>
                <a:cxn ang="0">
                  <a:pos x="672" y="1270"/>
                </a:cxn>
                <a:cxn ang="0">
                  <a:pos x="656" y="1277"/>
                </a:cxn>
                <a:cxn ang="0">
                  <a:pos x="656" y="44"/>
                </a:cxn>
                <a:cxn ang="0">
                  <a:pos x="492" y="66"/>
                </a:cxn>
                <a:cxn ang="0">
                  <a:pos x="340" y="119"/>
                </a:cxn>
                <a:cxn ang="0">
                  <a:pos x="235" y="172"/>
                </a:cxn>
                <a:cxn ang="0">
                  <a:pos x="157" y="253"/>
                </a:cxn>
                <a:cxn ang="0">
                  <a:pos x="82" y="390"/>
                </a:cxn>
                <a:cxn ang="0">
                  <a:pos x="47" y="525"/>
                </a:cxn>
                <a:cxn ang="0">
                  <a:pos x="35" y="687"/>
                </a:cxn>
                <a:cxn ang="0">
                  <a:pos x="50" y="820"/>
                </a:cxn>
                <a:cxn ang="0">
                  <a:pos x="121" y="958"/>
                </a:cxn>
                <a:cxn ang="0">
                  <a:pos x="249" y="1105"/>
                </a:cxn>
                <a:cxn ang="0">
                  <a:pos x="397" y="1203"/>
                </a:cxn>
                <a:cxn ang="0">
                  <a:pos x="610" y="1241"/>
                </a:cxn>
                <a:cxn ang="0">
                  <a:pos x="653" y="1235"/>
                </a:cxn>
                <a:cxn ang="0">
                  <a:pos x="807" y="1220"/>
                </a:cxn>
                <a:cxn ang="0">
                  <a:pos x="1008" y="1152"/>
                </a:cxn>
                <a:cxn ang="0">
                  <a:pos x="1116" y="1081"/>
                </a:cxn>
                <a:cxn ang="0">
                  <a:pos x="1202" y="965"/>
                </a:cxn>
                <a:cxn ang="0">
                  <a:pos x="1244" y="870"/>
                </a:cxn>
                <a:cxn ang="0">
                  <a:pos x="1269" y="756"/>
                </a:cxn>
                <a:cxn ang="0">
                  <a:pos x="1260" y="566"/>
                </a:cxn>
                <a:cxn ang="0">
                  <a:pos x="1219" y="405"/>
                </a:cxn>
                <a:cxn ang="0">
                  <a:pos x="1155" y="301"/>
                </a:cxn>
                <a:cxn ang="0">
                  <a:pos x="1103" y="245"/>
                </a:cxn>
                <a:cxn ang="0">
                  <a:pos x="1071" y="207"/>
                </a:cxn>
                <a:cxn ang="0">
                  <a:pos x="1021" y="161"/>
                </a:cxn>
                <a:cxn ang="0">
                  <a:pos x="971" y="126"/>
                </a:cxn>
                <a:cxn ang="0">
                  <a:pos x="940" y="115"/>
                </a:cxn>
                <a:cxn ang="0">
                  <a:pos x="867" y="71"/>
                </a:cxn>
                <a:cxn ang="0">
                  <a:pos x="751" y="44"/>
                </a:cxn>
                <a:cxn ang="0">
                  <a:pos x="670" y="38"/>
                </a:cxn>
              </a:cxnLst>
              <a:rect l="0" t="0" r="r" b="b"/>
              <a:pathLst>
                <a:path w="1307" h="1277">
                  <a:moveTo>
                    <a:pt x="641" y="1277"/>
                  </a:moveTo>
                  <a:lnTo>
                    <a:pt x="641" y="1277"/>
                  </a:lnTo>
                  <a:lnTo>
                    <a:pt x="608" y="1276"/>
                  </a:lnTo>
                  <a:lnTo>
                    <a:pt x="574" y="1275"/>
                  </a:lnTo>
                  <a:lnTo>
                    <a:pt x="541" y="1273"/>
                  </a:lnTo>
                  <a:lnTo>
                    <a:pt x="507" y="1270"/>
                  </a:lnTo>
                  <a:lnTo>
                    <a:pt x="473" y="1264"/>
                  </a:lnTo>
                  <a:lnTo>
                    <a:pt x="456" y="1259"/>
                  </a:lnTo>
                  <a:lnTo>
                    <a:pt x="439" y="1255"/>
                  </a:lnTo>
                  <a:lnTo>
                    <a:pt x="421" y="1250"/>
                  </a:lnTo>
                  <a:lnTo>
                    <a:pt x="404" y="1244"/>
                  </a:lnTo>
                  <a:lnTo>
                    <a:pt x="386" y="1238"/>
                  </a:lnTo>
                  <a:lnTo>
                    <a:pt x="369" y="1230"/>
                  </a:lnTo>
                  <a:lnTo>
                    <a:pt x="369" y="1230"/>
                  </a:lnTo>
                  <a:lnTo>
                    <a:pt x="343" y="1217"/>
                  </a:lnTo>
                  <a:lnTo>
                    <a:pt x="316" y="1202"/>
                  </a:lnTo>
                  <a:lnTo>
                    <a:pt x="289" y="1184"/>
                  </a:lnTo>
                  <a:lnTo>
                    <a:pt x="262" y="1164"/>
                  </a:lnTo>
                  <a:lnTo>
                    <a:pt x="236" y="1143"/>
                  </a:lnTo>
                  <a:lnTo>
                    <a:pt x="210" y="1119"/>
                  </a:lnTo>
                  <a:lnTo>
                    <a:pt x="184" y="1094"/>
                  </a:lnTo>
                  <a:lnTo>
                    <a:pt x="159" y="1068"/>
                  </a:lnTo>
                  <a:lnTo>
                    <a:pt x="159" y="1068"/>
                  </a:lnTo>
                  <a:lnTo>
                    <a:pt x="136" y="1043"/>
                  </a:lnTo>
                  <a:lnTo>
                    <a:pt x="116" y="1017"/>
                  </a:lnTo>
                  <a:lnTo>
                    <a:pt x="97" y="991"/>
                  </a:lnTo>
                  <a:lnTo>
                    <a:pt x="80" y="964"/>
                  </a:lnTo>
                  <a:lnTo>
                    <a:pt x="72" y="952"/>
                  </a:lnTo>
                  <a:lnTo>
                    <a:pt x="72" y="952"/>
                  </a:lnTo>
                  <a:lnTo>
                    <a:pt x="58" y="926"/>
                  </a:lnTo>
                  <a:lnTo>
                    <a:pt x="43" y="899"/>
                  </a:lnTo>
                  <a:lnTo>
                    <a:pt x="30" y="872"/>
                  </a:lnTo>
                  <a:lnTo>
                    <a:pt x="24" y="859"/>
                  </a:lnTo>
                  <a:lnTo>
                    <a:pt x="19" y="846"/>
                  </a:lnTo>
                  <a:lnTo>
                    <a:pt x="19" y="846"/>
                  </a:lnTo>
                  <a:lnTo>
                    <a:pt x="12" y="825"/>
                  </a:lnTo>
                  <a:lnTo>
                    <a:pt x="6" y="800"/>
                  </a:lnTo>
                  <a:lnTo>
                    <a:pt x="3" y="787"/>
                  </a:lnTo>
                  <a:lnTo>
                    <a:pt x="1" y="774"/>
                  </a:lnTo>
                  <a:lnTo>
                    <a:pt x="0" y="761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1" y="710"/>
                  </a:lnTo>
                  <a:lnTo>
                    <a:pt x="3" y="674"/>
                  </a:lnTo>
                  <a:lnTo>
                    <a:pt x="3" y="674"/>
                  </a:lnTo>
                  <a:lnTo>
                    <a:pt x="5" y="638"/>
                  </a:lnTo>
                  <a:lnTo>
                    <a:pt x="6" y="602"/>
                  </a:lnTo>
                  <a:lnTo>
                    <a:pt x="6" y="602"/>
                  </a:lnTo>
                  <a:lnTo>
                    <a:pt x="6" y="574"/>
                  </a:lnTo>
                  <a:lnTo>
                    <a:pt x="7" y="545"/>
                  </a:lnTo>
                  <a:lnTo>
                    <a:pt x="9" y="515"/>
                  </a:lnTo>
                  <a:lnTo>
                    <a:pt x="13" y="485"/>
                  </a:lnTo>
                  <a:lnTo>
                    <a:pt x="19" y="455"/>
                  </a:lnTo>
                  <a:lnTo>
                    <a:pt x="23" y="440"/>
                  </a:lnTo>
                  <a:lnTo>
                    <a:pt x="27" y="426"/>
                  </a:lnTo>
                  <a:lnTo>
                    <a:pt x="32" y="411"/>
                  </a:lnTo>
                  <a:lnTo>
                    <a:pt x="37" y="398"/>
                  </a:lnTo>
                  <a:lnTo>
                    <a:pt x="43" y="385"/>
                  </a:lnTo>
                  <a:lnTo>
                    <a:pt x="51" y="372"/>
                  </a:lnTo>
                  <a:lnTo>
                    <a:pt x="51" y="372"/>
                  </a:lnTo>
                  <a:lnTo>
                    <a:pt x="68" y="341"/>
                  </a:lnTo>
                  <a:lnTo>
                    <a:pt x="85" y="309"/>
                  </a:lnTo>
                  <a:lnTo>
                    <a:pt x="85" y="309"/>
                  </a:lnTo>
                  <a:lnTo>
                    <a:pt x="106" y="268"/>
                  </a:lnTo>
                  <a:lnTo>
                    <a:pt x="118" y="247"/>
                  </a:lnTo>
                  <a:lnTo>
                    <a:pt x="130" y="228"/>
                  </a:lnTo>
                  <a:lnTo>
                    <a:pt x="144" y="208"/>
                  </a:lnTo>
                  <a:lnTo>
                    <a:pt x="158" y="190"/>
                  </a:lnTo>
                  <a:lnTo>
                    <a:pt x="174" y="174"/>
                  </a:lnTo>
                  <a:lnTo>
                    <a:pt x="183" y="166"/>
                  </a:lnTo>
                  <a:lnTo>
                    <a:pt x="191" y="158"/>
                  </a:lnTo>
                  <a:lnTo>
                    <a:pt x="191" y="158"/>
                  </a:lnTo>
                  <a:lnTo>
                    <a:pt x="212" y="145"/>
                  </a:lnTo>
                  <a:lnTo>
                    <a:pt x="232" y="133"/>
                  </a:lnTo>
                  <a:lnTo>
                    <a:pt x="253" y="121"/>
                  </a:lnTo>
                  <a:lnTo>
                    <a:pt x="275" y="111"/>
                  </a:lnTo>
                  <a:lnTo>
                    <a:pt x="275" y="111"/>
                  </a:lnTo>
                  <a:lnTo>
                    <a:pt x="305" y="95"/>
                  </a:lnTo>
                  <a:lnTo>
                    <a:pt x="305" y="95"/>
                  </a:lnTo>
                  <a:lnTo>
                    <a:pt x="335" y="81"/>
                  </a:lnTo>
                  <a:lnTo>
                    <a:pt x="366" y="66"/>
                  </a:lnTo>
                  <a:lnTo>
                    <a:pt x="382" y="60"/>
                  </a:lnTo>
                  <a:lnTo>
                    <a:pt x="399" y="54"/>
                  </a:lnTo>
                  <a:lnTo>
                    <a:pt x="415" y="49"/>
                  </a:lnTo>
                  <a:lnTo>
                    <a:pt x="433" y="44"/>
                  </a:lnTo>
                  <a:lnTo>
                    <a:pt x="447" y="41"/>
                  </a:lnTo>
                  <a:lnTo>
                    <a:pt x="447" y="41"/>
                  </a:lnTo>
                  <a:lnTo>
                    <a:pt x="496" y="29"/>
                  </a:lnTo>
                  <a:lnTo>
                    <a:pt x="546" y="19"/>
                  </a:lnTo>
                  <a:lnTo>
                    <a:pt x="571" y="15"/>
                  </a:lnTo>
                  <a:lnTo>
                    <a:pt x="597" y="12"/>
                  </a:lnTo>
                  <a:lnTo>
                    <a:pt x="622" y="10"/>
                  </a:lnTo>
                  <a:lnTo>
                    <a:pt x="648" y="9"/>
                  </a:lnTo>
                  <a:lnTo>
                    <a:pt x="650" y="9"/>
                  </a:lnTo>
                  <a:lnTo>
                    <a:pt x="651" y="7"/>
                  </a:lnTo>
                  <a:lnTo>
                    <a:pt x="651" y="7"/>
                  </a:lnTo>
                  <a:lnTo>
                    <a:pt x="656" y="3"/>
                  </a:lnTo>
                  <a:lnTo>
                    <a:pt x="663" y="1"/>
                  </a:lnTo>
                  <a:lnTo>
                    <a:pt x="663" y="1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8" y="1"/>
                  </a:lnTo>
                  <a:lnTo>
                    <a:pt x="728" y="3"/>
                  </a:lnTo>
                  <a:lnTo>
                    <a:pt x="749" y="7"/>
                  </a:lnTo>
                  <a:lnTo>
                    <a:pt x="769" y="11"/>
                  </a:lnTo>
                  <a:lnTo>
                    <a:pt x="769" y="11"/>
                  </a:lnTo>
                  <a:lnTo>
                    <a:pt x="806" y="18"/>
                  </a:lnTo>
                  <a:lnTo>
                    <a:pt x="806" y="18"/>
                  </a:lnTo>
                  <a:lnTo>
                    <a:pt x="830" y="23"/>
                  </a:lnTo>
                  <a:lnTo>
                    <a:pt x="853" y="29"/>
                  </a:lnTo>
                  <a:lnTo>
                    <a:pt x="877" y="36"/>
                  </a:lnTo>
                  <a:lnTo>
                    <a:pt x="888" y="41"/>
                  </a:lnTo>
                  <a:lnTo>
                    <a:pt x="900" y="46"/>
                  </a:lnTo>
                  <a:lnTo>
                    <a:pt x="900" y="46"/>
                  </a:lnTo>
                  <a:lnTo>
                    <a:pt x="914" y="53"/>
                  </a:lnTo>
                  <a:lnTo>
                    <a:pt x="914" y="53"/>
                  </a:lnTo>
                  <a:lnTo>
                    <a:pt x="926" y="59"/>
                  </a:lnTo>
                  <a:lnTo>
                    <a:pt x="937" y="64"/>
                  </a:lnTo>
                  <a:lnTo>
                    <a:pt x="947" y="72"/>
                  </a:lnTo>
                  <a:lnTo>
                    <a:pt x="957" y="80"/>
                  </a:lnTo>
                  <a:lnTo>
                    <a:pt x="957" y="80"/>
                  </a:lnTo>
                  <a:lnTo>
                    <a:pt x="960" y="82"/>
                  </a:lnTo>
                  <a:lnTo>
                    <a:pt x="965" y="84"/>
                  </a:lnTo>
                  <a:lnTo>
                    <a:pt x="975" y="88"/>
                  </a:lnTo>
                  <a:lnTo>
                    <a:pt x="975" y="88"/>
                  </a:lnTo>
                  <a:lnTo>
                    <a:pt x="981" y="90"/>
                  </a:lnTo>
                  <a:lnTo>
                    <a:pt x="987" y="92"/>
                  </a:lnTo>
                  <a:lnTo>
                    <a:pt x="987" y="92"/>
                  </a:lnTo>
                  <a:lnTo>
                    <a:pt x="996" y="97"/>
                  </a:lnTo>
                  <a:lnTo>
                    <a:pt x="1005" y="104"/>
                  </a:lnTo>
                  <a:lnTo>
                    <a:pt x="1022" y="117"/>
                  </a:lnTo>
                  <a:lnTo>
                    <a:pt x="1022" y="117"/>
                  </a:lnTo>
                  <a:lnTo>
                    <a:pt x="1034" y="127"/>
                  </a:lnTo>
                  <a:lnTo>
                    <a:pt x="1047" y="137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064" y="148"/>
                  </a:lnTo>
                  <a:lnTo>
                    <a:pt x="1069" y="152"/>
                  </a:lnTo>
                  <a:lnTo>
                    <a:pt x="1074" y="158"/>
                  </a:lnTo>
                  <a:lnTo>
                    <a:pt x="1074" y="158"/>
                  </a:lnTo>
                  <a:lnTo>
                    <a:pt x="1085" y="171"/>
                  </a:lnTo>
                  <a:lnTo>
                    <a:pt x="1095" y="182"/>
                  </a:lnTo>
                  <a:lnTo>
                    <a:pt x="1117" y="205"/>
                  </a:lnTo>
                  <a:lnTo>
                    <a:pt x="1117" y="205"/>
                  </a:lnTo>
                  <a:lnTo>
                    <a:pt x="1136" y="226"/>
                  </a:lnTo>
                  <a:lnTo>
                    <a:pt x="1155" y="246"/>
                  </a:lnTo>
                  <a:lnTo>
                    <a:pt x="1155" y="246"/>
                  </a:lnTo>
                  <a:lnTo>
                    <a:pt x="1181" y="279"/>
                  </a:lnTo>
                  <a:lnTo>
                    <a:pt x="1204" y="313"/>
                  </a:lnTo>
                  <a:lnTo>
                    <a:pt x="1225" y="345"/>
                  </a:lnTo>
                  <a:lnTo>
                    <a:pt x="1244" y="374"/>
                  </a:lnTo>
                  <a:lnTo>
                    <a:pt x="1244" y="374"/>
                  </a:lnTo>
                  <a:lnTo>
                    <a:pt x="1252" y="390"/>
                  </a:lnTo>
                  <a:lnTo>
                    <a:pt x="1259" y="406"/>
                  </a:lnTo>
                  <a:lnTo>
                    <a:pt x="1265" y="423"/>
                  </a:lnTo>
                  <a:lnTo>
                    <a:pt x="1271" y="440"/>
                  </a:lnTo>
                  <a:lnTo>
                    <a:pt x="1276" y="458"/>
                  </a:lnTo>
                  <a:lnTo>
                    <a:pt x="1280" y="475"/>
                  </a:lnTo>
                  <a:lnTo>
                    <a:pt x="1286" y="511"/>
                  </a:lnTo>
                  <a:lnTo>
                    <a:pt x="1286" y="512"/>
                  </a:lnTo>
                  <a:lnTo>
                    <a:pt x="1286" y="512"/>
                  </a:lnTo>
                  <a:lnTo>
                    <a:pt x="1291" y="538"/>
                  </a:lnTo>
                  <a:lnTo>
                    <a:pt x="1295" y="564"/>
                  </a:lnTo>
                  <a:lnTo>
                    <a:pt x="1298" y="590"/>
                  </a:lnTo>
                  <a:lnTo>
                    <a:pt x="1302" y="616"/>
                  </a:lnTo>
                  <a:lnTo>
                    <a:pt x="1302" y="616"/>
                  </a:lnTo>
                  <a:lnTo>
                    <a:pt x="1305" y="653"/>
                  </a:lnTo>
                  <a:lnTo>
                    <a:pt x="1307" y="689"/>
                  </a:lnTo>
                  <a:lnTo>
                    <a:pt x="1307" y="725"/>
                  </a:lnTo>
                  <a:lnTo>
                    <a:pt x="1306" y="761"/>
                  </a:lnTo>
                  <a:lnTo>
                    <a:pt x="1305" y="778"/>
                  </a:lnTo>
                  <a:lnTo>
                    <a:pt x="1303" y="796"/>
                  </a:lnTo>
                  <a:lnTo>
                    <a:pt x="1299" y="812"/>
                  </a:lnTo>
                  <a:lnTo>
                    <a:pt x="1295" y="830"/>
                  </a:lnTo>
                  <a:lnTo>
                    <a:pt x="1291" y="846"/>
                  </a:lnTo>
                  <a:lnTo>
                    <a:pt x="1286" y="863"/>
                  </a:lnTo>
                  <a:lnTo>
                    <a:pt x="1280" y="879"/>
                  </a:lnTo>
                  <a:lnTo>
                    <a:pt x="1272" y="895"/>
                  </a:lnTo>
                  <a:lnTo>
                    <a:pt x="1272" y="895"/>
                  </a:lnTo>
                  <a:lnTo>
                    <a:pt x="1262" y="917"/>
                  </a:lnTo>
                  <a:lnTo>
                    <a:pt x="1253" y="938"/>
                  </a:lnTo>
                  <a:lnTo>
                    <a:pt x="1253" y="938"/>
                  </a:lnTo>
                  <a:lnTo>
                    <a:pt x="1246" y="956"/>
                  </a:lnTo>
                  <a:lnTo>
                    <a:pt x="1237" y="974"/>
                  </a:lnTo>
                  <a:lnTo>
                    <a:pt x="1228" y="992"/>
                  </a:lnTo>
                  <a:lnTo>
                    <a:pt x="1218" y="1008"/>
                  </a:lnTo>
                  <a:lnTo>
                    <a:pt x="1213" y="1016"/>
                  </a:lnTo>
                  <a:lnTo>
                    <a:pt x="1213" y="1016"/>
                  </a:lnTo>
                  <a:lnTo>
                    <a:pt x="1196" y="1039"/>
                  </a:lnTo>
                  <a:lnTo>
                    <a:pt x="1180" y="1063"/>
                  </a:lnTo>
                  <a:lnTo>
                    <a:pt x="1161" y="1086"/>
                  </a:lnTo>
                  <a:lnTo>
                    <a:pt x="1151" y="1096"/>
                  </a:lnTo>
                  <a:lnTo>
                    <a:pt x="1141" y="1106"/>
                  </a:lnTo>
                  <a:lnTo>
                    <a:pt x="1141" y="1106"/>
                  </a:lnTo>
                  <a:lnTo>
                    <a:pt x="1120" y="1124"/>
                  </a:lnTo>
                  <a:lnTo>
                    <a:pt x="1097" y="1142"/>
                  </a:lnTo>
                  <a:lnTo>
                    <a:pt x="1073" y="1157"/>
                  </a:lnTo>
                  <a:lnTo>
                    <a:pt x="1048" y="1173"/>
                  </a:lnTo>
                  <a:lnTo>
                    <a:pt x="1022" y="1187"/>
                  </a:lnTo>
                  <a:lnTo>
                    <a:pt x="994" y="1201"/>
                  </a:lnTo>
                  <a:lnTo>
                    <a:pt x="965" y="1213"/>
                  </a:lnTo>
                  <a:lnTo>
                    <a:pt x="936" y="1223"/>
                  </a:lnTo>
                  <a:lnTo>
                    <a:pt x="905" y="1234"/>
                  </a:lnTo>
                  <a:lnTo>
                    <a:pt x="873" y="1243"/>
                  </a:lnTo>
                  <a:lnTo>
                    <a:pt x="841" y="1250"/>
                  </a:lnTo>
                  <a:lnTo>
                    <a:pt x="809" y="1256"/>
                  </a:lnTo>
                  <a:lnTo>
                    <a:pt x="775" y="1262"/>
                  </a:lnTo>
                  <a:lnTo>
                    <a:pt x="741" y="1266"/>
                  </a:lnTo>
                  <a:lnTo>
                    <a:pt x="707" y="1269"/>
                  </a:lnTo>
                  <a:lnTo>
                    <a:pt x="672" y="1270"/>
                  </a:lnTo>
                  <a:lnTo>
                    <a:pt x="670" y="1270"/>
                  </a:lnTo>
                  <a:lnTo>
                    <a:pt x="668" y="1272"/>
                  </a:lnTo>
                  <a:lnTo>
                    <a:pt x="668" y="1272"/>
                  </a:lnTo>
                  <a:lnTo>
                    <a:pt x="665" y="1274"/>
                  </a:lnTo>
                  <a:lnTo>
                    <a:pt x="663" y="1275"/>
                  </a:lnTo>
                  <a:lnTo>
                    <a:pt x="660" y="1276"/>
                  </a:lnTo>
                  <a:lnTo>
                    <a:pt x="656" y="1277"/>
                  </a:lnTo>
                  <a:lnTo>
                    <a:pt x="641" y="1277"/>
                  </a:lnTo>
                  <a:close/>
                  <a:moveTo>
                    <a:pt x="668" y="40"/>
                  </a:moveTo>
                  <a:lnTo>
                    <a:pt x="668" y="40"/>
                  </a:lnTo>
                  <a:lnTo>
                    <a:pt x="666" y="42"/>
                  </a:lnTo>
                  <a:lnTo>
                    <a:pt x="663" y="43"/>
                  </a:lnTo>
                  <a:lnTo>
                    <a:pt x="660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28" y="45"/>
                  </a:lnTo>
                  <a:lnTo>
                    <a:pt x="600" y="47"/>
                  </a:lnTo>
                  <a:lnTo>
                    <a:pt x="572" y="51"/>
                  </a:lnTo>
                  <a:lnTo>
                    <a:pt x="544" y="55"/>
                  </a:lnTo>
                  <a:lnTo>
                    <a:pt x="518" y="60"/>
                  </a:lnTo>
                  <a:lnTo>
                    <a:pt x="492" y="66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25" y="84"/>
                  </a:lnTo>
                  <a:lnTo>
                    <a:pt x="407" y="90"/>
                  </a:lnTo>
                  <a:lnTo>
                    <a:pt x="389" y="96"/>
                  </a:lnTo>
                  <a:lnTo>
                    <a:pt x="372" y="104"/>
                  </a:lnTo>
                  <a:lnTo>
                    <a:pt x="340" y="119"/>
                  </a:lnTo>
                  <a:lnTo>
                    <a:pt x="309" y="135"/>
                  </a:lnTo>
                  <a:lnTo>
                    <a:pt x="309" y="135"/>
                  </a:lnTo>
                  <a:lnTo>
                    <a:pt x="283" y="147"/>
                  </a:lnTo>
                  <a:lnTo>
                    <a:pt x="283" y="147"/>
                  </a:lnTo>
                  <a:lnTo>
                    <a:pt x="267" y="154"/>
                  </a:lnTo>
                  <a:lnTo>
                    <a:pt x="251" y="162"/>
                  </a:lnTo>
                  <a:lnTo>
                    <a:pt x="235" y="172"/>
                  </a:lnTo>
                  <a:lnTo>
                    <a:pt x="220" y="182"/>
                  </a:lnTo>
                  <a:lnTo>
                    <a:pt x="220" y="182"/>
                  </a:lnTo>
                  <a:lnTo>
                    <a:pt x="211" y="189"/>
                  </a:lnTo>
                  <a:lnTo>
                    <a:pt x="201" y="198"/>
                  </a:lnTo>
                  <a:lnTo>
                    <a:pt x="185" y="215"/>
                  </a:lnTo>
                  <a:lnTo>
                    <a:pt x="170" y="233"/>
                  </a:lnTo>
                  <a:lnTo>
                    <a:pt x="157" y="253"/>
                  </a:lnTo>
                  <a:lnTo>
                    <a:pt x="144" y="274"/>
                  </a:lnTo>
                  <a:lnTo>
                    <a:pt x="132" y="295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96" y="365"/>
                  </a:lnTo>
                  <a:lnTo>
                    <a:pt x="82" y="390"/>
                  </a:lnTo>
                  <a:lnTo>
                    <a:pt x="82" y="390"/>
                  </a:lnTo>
                  <a:lnTo>
                    <a:pt x="76" y="400"/>
                  </a:lnTo>
                  <a:lnTo>
                    <a:pt x="71" y="410"/>
                  </a:lnTo>
                  <a:lnTo>
                    <a:pt x="63" y="432"/>
                  </a:lnTo>
                  <a:lnTo>
                    <a:pt x="57" y="455"/>
                  </a:lnTo>
                  <a:lnTo>
                    <a:pt x="53" y="478"/>
                  </a:lnTo>
                  <a:lnTo>
                    <a:pt x="50" y="501"/>
                  </a:lnTo>
                  <a:lnTo>
                    <a:pt x="47" y="525"/>
                  </a:lnTo>
                  <a:lnTo>
                    <a:pt x="43" y="572"/>
                  </a:lnTo>
                  <a:lnTo>
                    <a:pt x="43" y="572"/>
                  </a:lnTo>
                  <a:lnTo>
                    <a:pt x="42" y="600"/>
                  </a:lnTo>
                  <a:lnTo>
                    <a:pt x="42" y="600"/>
                  </a:lnTo>
                  <a:lnTo>
                    <a:pt x="39" y="632"/>
                  </a:lnTo>
                  <a:lnTo>
                    <a:pt x="39" y="632"/>
                  </a:lnTo>
                  <a:lnTo>
                    <a:pt x="35" y="687"/>
                  </a:lnTo>
                  <a:lnTo>
                    <a:pt x="35" y="714"/>
                  </a:lnTo>
                  <a:lnTo>
                    <a:pt x="35" y="742"/>
                  </a:lnTo>
                  <a:lnTo>
                    <a:pt x="37" y="769"/>
                  </a:lnTo>
                  <a:lnTo>
                    <a:pt x="39" y="781"/>
                  </a:lnTo>
                  <a:lnTo>
                    <a:pt x="42" y="795"/>
                  </a:lnTo>
                  <a:lnTo>
                    <a:pt x="45" y="808"/>
                  </a:lnTo>
                  <a:lnTo>
                    <a:pt x="50" y="820"/>
                  </a:lnTo>
                  <a:lnTo>
                    <a:pt x="55" y="833"/>
                  </a:lnTo>
                  <a:lnTo>
                    <a:pt x="61" y="845"/>
                  </a:lnTo>
                  <a:lnTo>
                    <a:pt x="64" y="853"/>
                  </a:lnTo>
                  <a:lnTo>
                    <a:pt x="64" y="853"/>
                  </a:lnTo>
                  <a:lnTo>
                    <a:pt x="92" y="906"/>
                  </a:lnTo>
                  <a:lnTo>
                    <a:pt x="106" y="932"/>
                  </a:lnTo>
                  <a:lnTo>
                    <a:pt x="121" y="958"/>
                  </a:lnTo>
                  <a:lnTo>
                    <a:pt x="137" y="983"/>
                  </a:lnTo>
                  <a:lnTo>
                    <a:pt x="155" y="1007"/>
                  </a:lnTo>
                  <a:lnTo>
                    <a:pt x="175" y="1031"/>
                  </a:lnTo>
                  <a:lnTo>
                    <a:pt x="195" y="1054"/>
                  </a:lnTo>
                  <a:lnTo>
                    <a:pt x="195" y="1054"/>
                  </a:lnTo>
                  <a:lnTo>
                    <a:pt x="222" y="1081"/>
                  </a:lnTo>
                  <a:lnTo>
                    <a:pt x="249" y="1105"/>
                  </a:lnTo>
                  <a:lnTo>
                    <a:pt x="275" y="1127"/>
                  </a:lnTo>
                  <a:lnTo>
                    <a:pt x="300" y="1147"/>
                  </a:lnTo>
                  <a:lnTo>
                    <a:pt x="324" y="1164"/>
                  </a:lnTo>
                  <a:lnTo>
                    <a:pt x="349" y="1180"/>
                  </a:lnTo>
                  <a:lnTo>
                    <a:pt x="373" y="1192"/>
                  </a:lnTo>
                  <a:lnTo>
                    <a:pt x="397" y="1203"/>
                  </a:lnTo>
                  <a:lnTo>
                    <a:pt x="397" y="1203"/>
                  </a:lnTo>
                  <a:lnTo>
                    <a:pt x="429" y="1214"/>
                  </a:lnTo>
                  <a:lnTo>
                    <a:pt x="460" y="1223"/>
                  </a:lnTo>
                  <a:lnTo>
                    <a:pt x="491" y="1231"/>
                  </a:lnTo>
                  <a:lnTo>
                    <a:pt x="521" y="1235"/>
                  </a:lnTo>
                  <a:lnTo>
                    <a:pt x="551" y="1238"/>
                  </a:lnTo>
                  <a:lnTo>
                    <a:pt x="581" y="1240"/>
                  </a:lnTo>
                  <a:lnTo>
                    <a:pt x="610" y="1241"/>
                  </a:lnTo>
                  <a:lnTo>
                    <a:pt x="640" y="1241"/>
                  </a:lnTo>
                  <a:lnTo>
                    <a:pt x="643" y="1241"/>
                  </a:lnTo>
                  <a:lnTo>
                    <a:pt x="644" y="1239"/>
                  </a:lnTo>
                  <a:lnTo>
                    <a:pt x="644" y="1239"/>
                  </a:lnTo>
                  <a:lnTo>
                    <a:pt x="647" y="1237"/>
                  </a:lnTo>
                  <a:lnTo>
                    <a:pt x="650" y="1236"/>
                  </a:lnTo>
                  <a:lnTo>
                    <a:pt x="653" y="1235"/>
                  </a:lnTo>
                  <a:lnTo>
                    <a:pt x="656" y="1235"/>
                  </a:lnTo>
                  <a:lnTo>
                    <a:pt x="656" y="1235"/>
                  </a:lnTo>
                  <a:lnTo>
                    <a:pt x="687" y="1234"/>
                  </a:lnTo>
                  <a:lnTo>
                    <a:pt x="718" y="1232"/>
                  </a:lnTo>
                  <a:lnTo>
                    <a:pt x="748" y="1230"/>
                  </a:lnTo>
                  <a:lnTo>
                    <a:pt x="778" y="1225"/>
                  </a:lnTo>
                  <a:lnTo>
                    <a:pt x="807" y="1220"/>
                  </a:lnTo>
                  <a:lnTo>
                    <a:pt x="836" y="1213"/>
                  </a:lnTo>
                  <a:lnTo>
                    <a:pt x="864" y="1206"/>
                  </a:lnTo>
                  <a:lnTo>
                    <a:pt x="891" y="1196"/>
                  </a:lnTo>
                  <a:lnTo>
                    <a:pt x="891" y="1196"/>
                  </a:lnTo>
                  <a:lnTo>
                    <a:pt x="949" y="1177"/>
                  </a:lnTo>
                  <a:lnTo>
                    <a:pt x="978" y="1165"/>
                  </a:lnTo>
                  <a:lnTo>
                    <a:pt x="1008" y="1152"/>
                  </a:lnTo>
                  <a:lnTo>
                    <a:pt x="1037" y="1138"/>
                  </a:lnTo>
                  <a:lnTo>
                    <a:pt x="1052" y="1129"/>
                  </a:lnTo>
                  <a:lnTo>
                    <a:pt x="1065" y="1121"/>
                  </a:lnTo>
                  <a:lnTo>
                    <a:pt x="1078" y="1112"/>
                  </a:lnTo>
                  <a:lnTo>
                    <a:pt x="1092" y="1102"/>
                  </a:lnTo>
                  <a:lnTo>
                    <a:pt x="1103" y="1092"/>
                  </a:lnTo>
                  <a:lnTo>
                    <a:pt x="1116" y="1081"/>
                  </a:lnTo>
                  <a:lnTo>
                    <a:pt x="1116" y="1081"/>
                  </a:lnTo>
                  <a:lnTo>
                    <a:pt x="1136" y="1058"/>
                  </a:lnTo>
                  <a:lnTo>
                    <a:pt x="1157" y="1033"/>
                  </a:lnTo>
                  <a:lnTo>
                    <a:pt x="1177" y="1006"/>
                  </a:lnTo>
                  <a:lnTo>
                    <a:pt x="1195" y="979"/>
                  </a:lnTo>
                  <a:lnTo>
                    <a:pt x="1195" y="979"/>
                  </a:lnTo>
                  <a:lnTo>
                    <a:pt x="1202" y="965"/>
                  </a:lnTo>
                  <a:lnTo>
                    <a:pt x="1209" y="952"/>
                  </a:lnTo>
                  <a:lnTo>
                    <a:pt x="1221" y="924"/>
                  </a:lnTo>
                  <a:lnTo>
                    <a:pt x="1221" y="924"/>
                  </a:lnTo>
                  <a:lnTo>
                    <a:pt x="1228" y="904"/>
                  </a:lnTo>
                  <a:lnTo>
                    <a:pt x="1236" y="886"/>
                  </a:lnTo>
                  <a:lnTo>
                    <a:pt x="1236" y="886"/>
                  </a:lnTo>
                  <a:lnTo>
                    <a:pt x="1244" y="870"/>
                  </a:lnTo>
                  <a:lnTo>
                    <a:pt x="1250" y="855"/>
                  </a:lnTo>
                  <a:lnTo>
                    <a:pt x="1255" y="838"/>
                  </a:lnTo>
                  <a:lnTo>
                    <a:pt x="1259" y="822"/>
                  </a:lnTo>
                  <a:lnTo>
                    <a:pt x="1263" y="806"/>
                  </a:lnTo>
                  <a:lnTo>
                    <a:pt x="1266" y="789"/>
                  </a:lnTo>
                  <a:lnTo>
                    <a:pt x="1268" y="773"/>
                  </a:lnTo>
                  <a:lnTo>
                    <a:pt x="1269" y="756"/>
                  </a:lnTo>
                  <a:lnTo>
                    <a:pt x="1271" y="723"/>
                  </a:lnTo>
                  <a:lnTo>
                    <a:pt x="1271" y="691"/>
                  </a:lnTo>
                  <a:lnTo>
                    <a:pt x="1268" y="660"/>
                  </a:lnTo>
                  <a:lnTo>
                    <a:pt x="1266" y="629"/>
                  </a:lnTo>
                  <a:lnTo>
                    <a:pt x="1266" y="629"/>
                  </a:lnTo>
                  <a:lnTo>
                    <a:pt x="1263" y="598"/>
                  </a:lnTo>
                  <a:lnTo>
                    <a:pt x="1260" y="566"/>
                  </a:lnTo>
                  <a:lnTo>
                    <a:pt x="1256" y="533"/>
                  </a:lnTo>
                  <a:lnTo>
                    <a:pt x="1250" y="500"/>
                  </a:lnTo>
                  <a:lnTo>
                    <a:pt x="1242" y="467"/>
                  </a:lnTo>
                  <a:lnTo>
                    <a:pt x="1237" y="452"/>
                  </a:lnTo>
                  <a:lnTo>
                    <a:pt x="1232" y="436"/>
                  </a:lnTo>
                  <a:lnTo>
                    <a:pt x="1226" y="421"/>
                  </a:lnTo>
                  <a:lnTo>
                    <a:pt x="1219" y="405"/>
                  </a:lnTo>
                  <a:lnTo>
                    <a:pt x="1212" y="392"/>
                  </a:lnTo>
                  <a:lnTo>
                    <a:pt x="1203" y="377"/>
                  </a:lnTo>
                  <a:lnTo>
                    <a:pt x="1203" y="377"/>
                  </a:lnTo>
                  <a:lnTo>
                    <a:pt x="1184" y="346"/>
                  </a:lnTo>
                  <a:lnTo>
                    <a:pt x="1184" y="346"/>
                  </a:lnTo>
                  <a:lnTo>
                    <a:pt x="1169" y="324"/>
                  </a:lnTo>
                  <a:lnTo>
                    <a:pt x="1155" y="301"/>
                  </a:lnTo>
                  <a:lnTo>
                    <a:pt x="1138" y="280"/>
                  </a:lnTo>
                  <a:lnTo>
                    <a:pt x="1130" y="271"/>
                  </a:lnTo>
                  <a:lnTo>
                    <a:pt x="1122" y="263"/>
                  </a:lnTo>
                  <a:lnTo>
                    <a:pt x="1122" y="263"/>
                  </a:lnTo>
                  <a:lnTo>
                    <a:pt x="1114" y="255"/>
                  </a:lnTo>
                  <a:lnTo>
                    <a:pt x="1114" y="255"/>
                  </a:lnTo>
                  <a:lnTo>
                    <a:pt x="1103" y="245"/>
                  </a:lnTo>
                  <a:lnTo>
                    <a:pt x="1098" y="240"/>
                  </a:lnTo>
                  <a:lnTo>
                    <a:pt x="1095" y="235"/>
                  </a:lnTo>
                  <a:lnTo>
                    <a:pt x="1095" y="235"/>
                  </a:lnTo>
                  <a:lnTo>
                    <a:pt x="1090" y="227"/>
                  </a:lnTo>
                  <a:lnTo>
                    <a:pt x="1084" y="219"/>
                  </a:lnTo>
                  <a:lnTo>
                    <a:pt x="1077" y="213"/>
                  </a:lnTo>
                  <a:lnTo>
                    <a:pt x="1071" y="207"/>
                  </a:lnTo>
                  <a:lnTo>
                    <a:pt x="1071" y="207"/>
                  </a:lnTo>
                  <a:lnTo>
                    <a:pt x="1063" y="200"/>
                  </a:lnTo>
                  <a:lnTo>
                    <a:pt x="1055" y="190"/>
                  </a:lnTo>
                  <a:lnTo>
                    <a:pt x="1055" y="190"/>
                  </a:lnTo>
                  <a:lnTo>
                    <a:pt x="1044" y="180"/>
                  </a:lnTo>
                  <a:lnTo>
                    <a:pt x="1033" y="170"/>
                  </a:lnTo>
                  <a:lnTo>
                    <a:pt x="1021" y="161"/>
                  </a:lnTo>
                  <a:lnTo>
                    <a:pt x="1008" y="153"/>
                  </a:lnTo>
                  <a:lnTo>
                    <a:pt x="1008" y="153"/>
                  </a:lnTo>
                  <a:lnTo>
                    <a:pt x="992" y="142"/>
                  </a:lnTo>
                  <a:lnTo>
                    <a:pt x="983" y="137"/>
                  </a:lnTo>
                  <a:lnTo>
                    <a:pt x="976" y="130"/>
                  </a:lnTo>
                  <a:lnTo>
                    <a:pt x="976" y="130"/>
                  </a:lnTo>
                  <a:lnTo>
                    <a:pt x="971" y="126"/>
                  </a:lnTo>
                  <a:lnTo>
                    <a:pt x="966" y="124"/>
                  </a:lnTo>
                  <a:lnTo>
                    <a:pt x="955" y="121"/>
                  </a:lnTo>
                  <a:lnTo>
                    <a:pt x="955" y="121"/>
                  </a:lnTo>
                  <a:lnTo>
                    <a:pt x="947" y="119"/>
                  </a:lnTo>
                  <a:lnTo>
                    <a:pt x="943" y="117"/>
                  </a:lnTo>
                  <a:lnTo>
                    <a:pt x="940" y="115"/>
                  </a:lnTo>
                  <a:lnTo>
                    <a:pt x="940" y="115"/>
                  </a:lnTo>
                  <a:lnTo>
                    <a:pt x="934" y="108"/>
                  </a:lnTo>
                  <a:lnTo>
                    <a:pt x="927" y="103"/>
                  </a:lnTo>
                  <a:lnTo>
                    <a:pt x="911" y="92"/>
                  </a:lnTo>
                  <a:lnTo>
                    <a:pt x="896" y="84"/>
                  </a:lnTo>
                  <a:lnTo>
                    <a:pt x="880" y="77"/>
                  </a:lnTo>
                  <a:lnTo>
                    <a:pt x="880" y="77"/>
                  </a:lnTo>
                  <a:lnTo>
                    <a:pt x="867" y="71"/>
                  </a:lnTo>
                  <a:lnTo>
                    <a:pt x="852" y="65"/>
                  </a:lnTo>
                  <a:lnTo>
                    <a:pt x="837" y="59"/>
                  </a:lnTo>
                  <a:lnTo>
                    <a:pt x="820" y="54"/>
                  </a:lnTo>
                  <a:lnTo>
                    <a:pt x="803" y="50"/>
                  </a:lnTo>
                  <a:lnTo>
                    <a:pt x="785" y="47"/>
                  </a:lnTo>
                  <a:lnTo>
                    <a:pt x="767" y="45"/>
                  </a:lnTo>
                  <a:lnTo>
                    <a:pt x="751" y="44"/>
                  </a:lnTo>
                  <a:lnTo>
                    <a:pt x="751" y="44"/>
                  </a:lnTo>
                  <a:lnTo>
                    <a:pt x="731" y="43"/>
                  </a:lnTo>
                  <a:lnTo>
                    <a:pt x="712" y="41"/>
                  </a:lnTo>
                  <a:lnTo>
                    <a:pt x="712" y="41"/>
                  </a:lnTo>
                  <a:lnTo>
                    <a:pt x="693" y="39"/>
                  </a:lnTo>
                  <a:lnTo>
                    <a:pt x="672" y="38"/>
                  </a:lnTo>
                  <a:lnTo>
                    <a:pt x="670" y="38"/>
                  </a:lnTo>
                  <a:lnTo>
                    <a:pt x="668" y="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" name="Freeform 409">
              <a:extLst>
                <a:ext uri="{FF2B5EF4-FFF2-40B4-BE49-F238E27FC236}">
                  <a16:creationId xmlns:a16="http://schemas.microsoft.com/office/drawing/2014/main" id="{6EA6028A-6363-1B49-9301-3CE86853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13" y="3249613"/>
              <a:ext cx="493713" cy="57150"/>
            </a:xfrm>
            <a:custGeom>
              <a:avLst/>
              <a:gdLst/>
              <a:ahLst/>
              <a:cxnLst>
                <a:cxn ang="0">
                  <a:pos x="488" y="109"/>
                </a:cxn>
                <a:cxn ang="0">
                  <a:pos x="463" y="107"/>
                </a:cxn>
                <a:cxn ang="0">
                  <a:pos x="442" y="104"/>
                </a:cxn>
                <a:cxn ang="0">
                  <a:pos x="431" y="101"/>
                </a:cxn>
                <a:cxn ang="0">
                  <a:pos x="395" y="96"/>
                </a:cxn>
                <a:cxn ang="0">
                  <a:pos x="346" y="93"/>
                </a:cxn>
                <a:cxn ang="0">
                  <a:pos x="339" y="93"/>
                </a:cxn>
                <a:cxn ang="0">
                  <a:pos x="272" y="88"/>
                </a:cxn>
                <a:cxn ang="0">
                  <a:pos x="206" y="81"/>
                </a:cxn>
                <a:cxn ang="0">
                  <a:pos x="157" y="74"/>
                </a:cxn>
                <a:cxn ang="0">
                  <a:pos x="106" y="65"/>
                </a:cxn>
                <a:cxn ang="0">
                  <a:pos x="56" y="51"/>
                </a:cxn>
                <a:cxn ang="0">
                  <a:pos x="9" y="32"/>
                </a:cxn>
                <a:cxn ang="0">
                  <a:pos x="6" y="30"/>
                </a:cxn>
                <a:cxn ang="0">
                  <a:pos x="1" y="24"/>
                </a:cxn>
                <a:cxn ang="0">
                  <a:pos x="0" y="15"/>
                </a:cxn>
                <a:cxn ang="0">
                  <a:pos x="3" y="9"/>
                </a:cxn>
                <a:cxn ang="0">
                  <a:pos x="12" y="1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9" y="2"/>
                </a:cxn>
                <a:cxn ang="0">
                  <a:pos x="57" y="13"/>
                </a:cxn>
                <a:cxn ang="0">
                  <a:pos x="117" y="31"/>
                </a:cxn>
                <a:cxn ang="0">
                  <a:pos x="178" y="41"/>
                </a:cxn>
                <a:cxn ang="0">
                  <a:pos x="270" y="50"/>
                </a:cxn>
                <a:cxn ang="0">
                  <a:pos x="273" y="50"/>
                </a:cxn>
                <a:cxn ang="0">
                  <a:pos x="356" y="60"/>
                </a:cxn>
                <a:cxn ang="0">
                  <a:pos x="409" y="66"/>
                </a:cxn>
                <a:cxn ang="0">
                  <a:pos x="463" y="70"/>
                </a:cxn>
                <a:cxn ang="0">
                  <a:pos x="489" y="71"/>
                </a:cxn>
                <a:cxn ang="0">
                  <a:pos x="517" y="71"/>
                </a:cxn>
                <a:cxn ang="0">
                  <a:pos x="596" y="69"/>
                </a:cxn>
                <a:cxn ang="0">
                  <a:pos x="693" y="63"/>
                </a:cxn>
                <a:cxn ang="0">
                  <a:pos x="714" y="62"/>
                </a:cxn>
                <a:cxn ang="0">
                  <a:pos x="738" y="61"/>
                </a:cxn>
                <a:cxn ang="0">
                  <a:pos x="784" y="55"/>
                </a:cxn>
                <a:cxn ang="0">
                  <a:pos x="807" y="48"/>
                </a:cxn>
                <a:cxn ang="0">
                  <a:pos x="818" y="44"/>
                </a:cxn>
                <a:cxn ang="0">
                  <a:pos x="854" y="38"/>
                </a:cxn>
                <a:cxn ang="0">
                  <a:pos x="874" y="34"/>
                </a:cxn>
                <a:cxn ang="0">
                  <a:pos x="895" y="30"/>
                </a:cxn>
                <a:cxn ang="0">
                  <a:pos x="896" y="29"/>
                </a:cxn>
                <a:cxn ang="0">
                  <a:pos x="902" y="26"/>
                </a:cxn>
                <a:cxn ang="0">
                  <a:pos x="915" y="25"/>
                </a:cxn>
                <a:cxn ang="0">
                  <a:pos x="919" y="25"/>
                </a:cxn>
                <a:cxn ang="0">
                  <a:pos x="927" y="27"/>
                </a:cxn>
                <a:cxn ang="0">
                  <a:pos x="931" y="33"/>
                </a:cxn>
                <a:cxn ang="0">
                  <a:pos x="933" y="37"/>
                </a:cxn>
                <a:cxn ang="0">
                  <a:pos x="931" y="49"/>
                </a:cxn>
                <a:cxn ang="0">
                  <a:pos x="926" y="56"/>
                </a:cxn>
                <a:cxn ang="0">
                  <a:pos x="919" y="60"/>
                </a:cxn>
                <a:cxn ang="0">
                  <a:pos x="900" y="67"/>
                </a:cxn>
                <a:cxn ang="0">
                  <a:pos x="858" y="77"/>
                </a:cxn>
                <a:cxn ang="0">
                  <a:pos x="794" y="88"/>
                </a:cxn>
                <a:cxn ang="0">
                  <a:pos x="752" y="93"/>
                </a:cxn>
                <a:cxn ang="0">
                  <a:pos x="684" y="100"/>
                </a:cxn>
                <a:cxn ang="0">
                  <a:pos x="663" y="103"/>
                </a:cxn>
                <a:cxn ang="0">
                  <a:pos x="602" y="104"/>
                </a:cxn>
                <a:cxn ang="0">
                  <a:pos x="559" y="105"/>
                </a:cxn>
                <a:cxn ang="0">
                  <a:pos x="533" y="107"/>
                </a:cxn>
                <a:cxn ang="0">
                  <a:pos x="510" y="108"/>
                </a:cxn>
                <a:cxn ang="0">
                  <a:pos x="488" y="109"/>
                </a:cxn>
              </a:cxnLst>
              <a:rect l="0" t="0" r="r" b="b"/>
              <a:pathLst>
                <a:path w="933" h="109">
                  <a:moveTo>
                    <a:pt x="488" y="109"/>
                  </a:moveTo>
                  <a:lnTo>
                    <a:pt x="488" y="109"/>
                  </a:lnTo>
                  <a:lnTo>
                    <a:pt x="475" y="108"/>
                  </a:lnTo>
                  <a:lnTo>
                    <a:pt x="463" y="107"/>
                  </a:lnTo>
                  <a:lnTo>
                    <a:pt x="452" y="106"/>
                  </a:lnTo>
                  <a:lnTo>
                    <a:pt x="442" y="104"/>
                  </a:lnTo>
                  <a:lnTo>
                    <a:pt x="442" y="104"/>
                  </a:lnTo>
                  <a:lnTo>
                    <a:pt x="431" y="101"/>
                  </a:lnTo>
                  <a:lnTo>
                    <a:pt x="419" y="99"/>
                  </a:lnTo>
                  <a:lnTo>
                    <a:pt x="395" y="96"/>
                  </a:lnTo>
                  <a:lnTo>
                    <a:pt x="370" y="94"/>
                  </a:lnTo>
                  <a:lnTo>
                    <a:pt x="346" y="93"/>
                  </a:lnTo>
                  <a:lnTo>
                    <a:pt x="339" y="93"/>
                  </a:lnTo>
                  <a:lnTo>
                    <a:pt x="339" y="93"/>
                  </a:lnTo>
                  <a:lnTo>
                    <a:pt x="306" y="91"/>
                  </a:lnTo>
                  <a:lnTo>
                    <a:pt x="272" y="88"/>
                  </a:lnTo>
                  <a:lnTo>
                    <a:pt x="239" y="85"/>
                  </a:lnTo>
                  <a:lnTo>
                    <a:pt x="206" y="81"/>
                  </a:lnTo>
                  <a:lnTo>
                    <a:pt x="206" y="81"/>
                  </a:lnTo>
                  <a:lnTo>
                    <a:pt x="157" y="74"/>
                  </a:lnTo>
                  <a:lnTo>
                    <a:pt x="131" y="70"/>
                  </a:lnTo>
                  <a:lnTo>
                    <a:pt x="106" y="65"/>
                  </a:lnTo>
                  <a:lnTo>
                    <a:pt x="81" y="59"/>
                  </a:lnTo>
                  <a:lnTo>
                    <a:pt x="56" y="51"/>
                  </a:lnTo>
                  <a:lnTo>
                    <a:pt x="32" y="4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6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3" y="9"/>
                  </a:lnTo>
                  <a:lnTo>
                    <a:pt x="7" y="4"/>
                  </a:lnTo>
                  <a:lnTo>
                    <a:pt x="12" y="1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42" y="8"/>
                  </a:lnTo>
                  <a:lnTo>
                    <a:pt x="57" y="13"/>
                  </a:lnTo>
                  <a:lnTo>
                    <a:pt x="86" y="24"/>
                  </a:lnTo>
                  <a:lnTo>
                    <a:pt x="117" y="31"/>
                  </a:lnTo>
                  <a:lnTo>
                    <a:pt x="147" y="37"/>
                  </a:lnTo>
                  <a:lnTo>
                    <a:pt x="178" y="41"/>
                  </a:lnTo>
                  <a:lnTo>
                    <a:pt x="209" y="45"/>
                  </a:lnTo>
                  <a:lnTo>
                    <a:pt x="270" y="50"/>
                  </a:lnTo>
                  <a:lnTo>
                    <a:pt x="273" y="50"/>
                  </a:lnTo>
                  <a:lnTo>
                    <a:pt x="273" y="50"/>
                  </a:lnTo>
                  <a:lnTo>
                    <a:pt x="315" y="55"/>
                  </a:lnTo>
                  <a:lnTo>
                    <a:pt x="356" y="60"/>
                  </a:lnTo>
                  <a:lnTo>
                    <a:pt x="356" y="60"/>
                  </a:lnTo>
                  <a:lnTo>
                    <a:pt x="409" y="66"/>
                  </a:lnTo>
                  <a:lnTo>
                    <a:pt x="436" y="68"/>
                  </a:lnTo>
                  <a:lnTo>
                    <a:pt x="463" y="70"/>
                  </a:lnTo>
                  <a:lnTo>
                    <a:pt x="463" y="70"/>
                  </a:lnTo>
                  <a:lnTo>
                    <a:pt x="489" y="71"/>
                  </a:lnTo>
                  <a:lnTo>
                    <a:pt x="517" y="71"/>
                  </a:lnTo>
                  <a:lnTo>
                    <a:pt x="517" y="71"/>
                  </a:lnTo>
                  <a:lnTo>
                    <a:pt x="557" y="71"/>
                  </a:lnTo>
                  <a:lnTo>
                    <a:pt x="596" y="69"/>
                  </a:lnTo>
                  <a:lnTo>
                    <a:pt x="675" y="64"/>
                  </a:lnTo>
                  <a:lnTo>
                    <a:pt x="693" y="63"/>
                  </a:lnTo>
                  <a:lnTo>
                    <a:pt x="693" y="63"/>
                  </a:lnTo>
                  <a:lnTo>
                    <a:pt x="714" y="62"/>
                  </a:lnTo>
                  <a:lnTo>
                    <a:pt x="714" y="62"/>
                  </a:lnTo>
                  <a:lnTo>
                    <a:pt x="738" y="61"/>
                  </a:lnTo>
                  <a:lnTo>
                    <a:pt x="760" y="59"/>
                  </a:lnTo>
                  <a:lnTo>
                    <a:pt x="784" y="55"/>
                  </a:lnTo>
                  <a:lnTo>
                    <a:pt x="795" y="51"/>
                  </a:lnTo>
                  <a:lnTo>
                    <a:pt x="807" y="48"/>
                  </a:lnTo>
                  <a:lnTo>
                    <a:pt x="807" y="48"/>
                  </a:lnTo>
                  <a:lnTo>
                    <a:pt x="818" y="44"/>
                  </a:lnTo>
                  <a:lnTo>
                    <a:pt x="831" y="42"/>
                  </a:lnTo>
                  <a:lnTo>
                    <a:pt x="854" y="38"/>
                  </a:lnTo>
                  <a:lnTo>
                    <a:pt x="854" y="38"/>
                  </a:lnTo>
                  <a:lnTo>
                    <a:pt x="874" y="34"/>
                  </a:lnTo>
                  <a:lnTo>
                    <a:pt x="894" y="30"/>
                  </a:lnTo>
                  <a:lnTo>
                    <a:pt x="895" y="30"/>
                  </a:lnTo>
                  <a:lnTo>
                    <a:pt x="896" y="29"/>
                  </a:lnTo>
                  <a:lnTo>
                    <a:pt x="896" y="29"/>
                  </a:lnTo>
                  <a:lnTo>
                    <a:pt x="899" y="27"/>
                  </a:lnTo>
                  <a:lnTo>
                    <a:pt x="902" y="26"/>
                  </a:lnTo>
                  <a:lnTo>
                    <a:pt x="908" y="25"/>
                  </a:lnTo>
                  <a:lnTo>
                    <a:pt x="915" y="25"/>
                  </a:lnTo>
                  <a:lnTo>
                    <a:pt x="915" y="25"/>
                  </a:lnTo>
                  <a:lnTo>
                    <a:pt x="919" y="25"/>
                  </a:lnTo>
                  <a:lnTo>
                    <a:pt x="923" y="26"/>
                  </a:lnTo>
                  <a:lnTo>
                    <a:pt x="927" y="27"/>
                  </a:lnTo>
                  <a:lnTo>
                    <a:pt x="929" y="29"/>
                  </a:lnTo>
                  <a:lnTo>
                    <a:pt x="931" y="33"/>
                  </a:lnTo>
                  <a:lnTo>
                    <a:pt x="933" y="37"/>
                  </a:lnTo>
                  <a:lnTo>
                    <a:pt x="933" y="37"/>
                  </a:lnTo>
                  <a:lnTo>
                    <a:pt x="933" y="43"/>
                  </a:lnTo>
                  <a:lnTo>
                    <a:pt x="931" y="49"/>
                  </a:lnTo>
                  <a:lnTo>
                    <a:pt x="929" y="53"/>
                  </a:lnTo>
                  <a:lnTo>
                    <a:pt x="926" y="56"/>
                  </a:lnTo>
                  <a:lnTo>
                    <a:pt x="923" y="58"/>
                  </a:lnTo>
                  <a:lnTo>
                    <a:pt x="919" y="60"/>
                  </a:lnTo>
                  <a:lnTo>
                    <a:pt x="919" y="60"/>
                  </a:lnTo>
                  <a:lnTo>
                    <a:pt x="900" y="67"/>
                  </a:lnTo>
                  <a:lnTo>
                    <a:pt x="879" y="73"/>
                  </a:lnTo>
                  <a:lnTo>
                    <a:pt x="858" y="77"/>
                  </a:lnTo>
                  <a:lnTo>
                    <a:pt x="838" y="81"/>
                  </a:lnTo>
                  <a:lnTo>
                    <a:pt x="794" y="88"/>
                  </a:lnTo>
                  <a:lnTo>
                    <a:pt x="752" y="93"/>
                  </a:lnTo>
                  <a:lnTo>
                    <a:pt x="752" y="93"/>
                  </a:lnTo>
                  <a:lnTo>
                    <a:pt x="718" y="96"/>
                  </a:lnTo>
                  <a:lnTo>
                    <a:pt x="684" y="100"/>
                  </a:lnTo>
                  <a:lnTo>
                    <a:pt x="684" y="100"/>
                  </a:lnTo>
                  <a:lnTo>
                    <a:pt x="663" y="103"/>
                  </a:lnTo>
                  <a:lnTo>
                    <a:pt x="644" y="104"/>
                  </a:lnTo>
                  <a:lnTo>
                    <a:pt x="602" y="104"/>
                  </a:lnTo>
                  <a:lnTo>
                    <a:pt x="602" y="104"/>
                  </a:lnTo>
                  <a:lnTo>
                    <a:pt x="559" y="105"/>
                  </a:lnTo>
                  <a:lnTo>
                    <a:pt x="559" y="105"/>
                  </a:lnTo>
                  <a:lnTo>
                    <a:pt x="533" y="107"/>
                  </a:lnTo>
                  <a:lnTo>
                    <a:pt x="533" y="107"/>
                  </a:lnTo>
                  <a:lnTo>
                    <a:pt x="510" y="108"/>
                  </a:lnTo>
                  <a:lnTo>
                    <a:pt x="488" y="109"/>
                  </a:lnTo>
                  <a:lnTo>
                    <a:pt x="488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" name="Freeform 410">
              <a:extLst>
                <a:ext uri="{FF2B5EF4-FFF2-40B4-BE49-F238E27FC236}">
                  <a16:creationId xmlns:a16="http://schemas.microsoft.com/office/drawing/2014/main" id="{6D80C5EB-955B-F249-9518-38A79FEFA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1" y="3473450"/>
              <a:ext cx="684213" cy="31750"/>
            </a:xfrm>
            <a:custGeom>
              <a:avLst/>
              <a:gdLst/>
              <a:ahLst/>
              <a:cxnLst>
                <a:cxn ang="0">
                  <a:pos x="1274" y="61"/>
                </a:cxn>
                <a:cxn ang="0">
                  <a:pos x="1271" y="61"/>
                </a:cxn>
                <a:cxn ang="0">
                  <a:pos x="1219" y="56"/>
                </a:cxn>
                <a:cxn ang="0">
                  <a:pos x="1171" y="55"/>
                </a:cxn>
                <a:cxn ang="0">
                  <a:pos x="1140" y="55"/>
                </a:cxn>
                <a:cxn ang="0">
                  <a:pos x="1109" y="55"/>
                </a:cxn>
                <a:cxn ang="0">
                  <a:pos x="1071" y="54"/>
                </a:cxn>
                <a:cxn ang="0">
                  <a:pos x="1034" y="52"/>
                </a:cxn>
                <a:cxn ang="0">
                  <a:pos x="960" y="49"/>
                </a:cxn>
                <a:cxn ang="0">
                  <a:pos x="889" y="48"/>
                </a:cxn>
                <a:cxn ang="0">
                  <a:pos x="820" y="46"/>
                </a:cxn>
                <a:cxn ang="0">
                  <a:pos x="681" y="43"/>
                </a:cxn>
                <a:cxn ang="0">
                  <a:pos x="570" y="43"/>
                </a:cxn>
                <a:cxn ang="0">
                  <a:pos x="460" y="42"/>
                </a:cxn>
                <a:cxn ang="0">
                  <a:pos x="393" y="43"/>
                </a:cxn>
                <a:cxn ang="0">
                  <a:pos x="333" y="43"/>
                </a:cxn>
                <a:cxn ang="0">
                  <a:pos x="289" y="45"/>
                </a:cxn>
                <a:cxn ang="0">
                  <a:pos x="212" y="46"/>
                </a:cxn>
                <a:cxn ang="0">
                  <a:pos x="164" y="45"/>
                </a:cxn>
                <a:cxn ang="0">
                  <a:pos x="111" y="42"/>
                </a:cxn>
                <a:cxn ang="0">
                  <a:pos x="64" y="38"/>
                </a:cxn>
                <a:cxn ang="0">
                  <a:pos x="18" y="36"/>
                </a:cxn>
                <a:cxn ang="0">
                  <a:pos x="13" y="36"/>
                </a:cxn>
                <a:cxn ang="0">
                  <a:pos x="7" y="33"/>
                </a:cxn>
                <a:cxn ang="0">
                  <a:pos x="3" y="28"/>
                </a:cxn>
                <a:cxn ang="0">
                  <a:pos x="0" y="18"/>
                </a:cxn>
                <a:cxn ang="0">
                  <a:pos x="1" y="12"/>
                </a:cxn>
                <a:cxn ang="0">
                  <a:pos x="4" y="7"/>
                </a:cxn>
                <a:cxn ang="0">
                  <a:pos x="10" y="2"/>
                </a:cxn>
                <a:cxn ang="0">
                  <a:pos x="18" y="0"/>
                </a:cxn>
                <a:cxn ang="0">
                  <a:pos x="40" y="0"/>
                </a:cxn>
                <a:cxn ang="0">
                  <a:pos x="107" y="4"/>
                </a:cxn>
                <a:cxn ang="0">
                  <a:pos x="152" y="8"/>
                </a:cxn>
                <a:cxn ang="0">
                  <a:pos x="197" y="10"/>
                </a:cxn>
                <a:cxn ang="0">
                  <a:pos x="200" y="10"/>
                </a:cxn>
                <a:cxn ang="0">
                  <a:pos x="283" y="9"/>
                </a:cxn>
                <a:cxn ang="0">
                  <a:pos x="324" y="8"/>
                </a:cxn>
                <a:cxn ang="0">
                  <a:pos x="715" y="7"/>
                </a:cxn>
                <a:cxn ang="0">
                  <a:pos x="750" y="8"/>
                </a:cxn>
                <a:cxn ang="0">
                  <a:pos x="784" y="10"/>
                </a:cxn>
                <a:cxn ang="0">
                  <a:pos x="855" y="13"/>
                </a:cxn>
                <a:cxn ang="0">
                  <a:pos x="894" y="13"/>
                </a:cxn>
                <a:cxn ang="0">
                  <a:pos x="932" y="12"/>
                </a:cxn>
                <a:cxn ang="0">
                  <a:pos x="963" y="13"/>
                </a:cxn>
                <a:cxn ang="0">
                  <a:pos x="989" y="15"/>
                </a:cxn>
                <a:cxn ang="0">
                  <a:pos x="1043" y="19"/>
                </a:cxn>
                <a:cxn ang="0">
                  <a:pos x="1096" y="19"/>
                </a:cxn>
                <a:cxn ang="0">
                  <a:pos x="1125" y="19"/>
                </a:cxn>
                <a:cxn ang="0">
                  <a:pos x="1154" y="19"/>
                </a:cxn>
                <a:cxn ang="0">
                  <a:pos x="1217" y="20"/>
                </a:cxn>
                <a:cxn ang="0">
                  <a:pos x="1281" y="26"/>
                </a:cxn>
                <a:cxn ang="0">
                  <a:pos x="1285" y="27"/>
                </a:cxn>
                <a:cxn ang="0">
                  <a:pos x="1290" y="31"/>
                </a:cxn>
                <a:cxn ang="0">
                  <a:pos x="1293" y="38"/>
                </a:cxn>
                <a:cxn ang="0">
                  <a:pos x="1293" y="42"/>
                </a:cxn>
                <a:cxn ang="0">
                  <a:pos x="1290" y="52"/>
                </a:cxn>
                <a:cxn ang="0">
                  <a:pos x="1285" y="57"/>
                </a:cxn>
                <a:cxn ang="0">
                  <a:pos x="1278" y="61"/>
                </a:cxn>
                <a:cxn ang="0">
                  <a:pos x="1274" y="61"/>
                </a:cxn>
                <a:cxn ang="0">
                  <a:pos x="1274" y="61"/>
                </a:cxn>
              </a:cxnLst>
              <a:rect l="0" t="0" r="r" b="b"/>
              <a:pathLst>
                <a:path w="1293" h="61">
                  <a:moveTo>
                    <a:pt x="1274" y="61"/>
                  </a:moveTo>
                  <a:lnTo>
                    <a:pt x="1274" y="61"/>
                  </a:lnTo>
                  <a:lnTo>
                    <a:pt x="1271" y="61"/>
                  </a:lnTo>
                  <a:lnTo>
                    <a:pt x="1271" y="61"/>
                  </a:lnTo>
                  <a:lnTo>
                    <a:pt x="1245" y="58"/>
                  </a:lnTo>
                  <a:lnTo>
                    <a:pt x="1219" y="56"/>
                  </a:lnTo>
                  <a:lnTo>
                    <a:pt x="1194" y="55"/>
                  </a:lnTo>
                  <a:lnTo>
                    <a:pt x="1171" y="55"/>
                  </a:lnTo>
                  <a:lnTo>
                    <a:pt x="1171" y="55"/>
                  </a:lnTo>
                  <a:lnTo>
                    <a:pt x="1140" y="55"/>
                  </a:lnTo>
                  <a:lnTo>
                    <a:pt x="1140" y="55"/>
                  </a:lnTo>
                  <a:lnTo>
                    <a:pt x="1109" y="55"/>
                  </a:lnTo>
                  <a:lnTo>
                    <a:pt x="1109" y="55"/>
                  </a:lnTo>
                  <a:lnTo>
                    <a:pt x="1071" y="54"/>
                  </a:lnTo>
                  <a:lnTo>
                    <a:pt x="1034" y="52"/>
                  </a:lnTo>
                  <a:lnTo>
                    <a:pt x="1034" y="52"/>
                  </a:lnTo>
                  <a:lnTo>
                    <a:pt x="997" y="50"/>
                  </a:lnTo>
                  <a:lnTo>
                    <a:pt x="960" y="49"/>
                  </a:lnTo>
                  <a:lnTo>
                    <a:pt x="960" y="49"/>
                  </a:lnTo>
                  <a:lnTo>
                    <a:pt x="889" y="48"/>
                  </a:lnTo>
                  <a:lnTo>
                    <a:pt x="820" y="46"/>
                  </a:lnTo>
                  <a:lnTo>
                    <a:pt x="820" y="46"/>
                  </a:lnTo>
                  <a:lnTo>
                    <a:pt x="751" y="44"/>
                  </a:lnTo>
                  <a:lnTo>
                    <a:pt x="681" y="43"/>
                  </a:lnTo>
                  <a:lnTo>
                    <a:pt x="681" y="43"/>
                  </a:lnTo>
                  <a:lnTo>
                    <a:pt x="570" y="43"/>
                  </a:lnTo>
                  <a:lnTo>
                    <a:pt x="570" y="43"/>
                  </a:lnTo>
                  <a:lnTo>
                    <a:pt x="460" y="42"/>
                  </a:lnTo>
                  <a:lnTo>
                    <a:pt x="460" y="42"/>
                  </a:lnTo>
                  <a:lnTo>
                    <a:pt x="393" y="43"/>
                  </a:lnTo>
                  <a:lnTo>
                    <a:pt x="333" y="43"/>
                  </a:lnTo>
                  <a:lnTo>
                    <a:pt x="333" y="43"/>
                  </a:lnTo>
                  <a:lnTo>
                    <a:pt x="289" y="45"/>
                  </a:lnTo>
                  <a:lnTo>
                    <a:pt x="289" y="45"/>
                  </a:lnTo>
                  <a:lnTo>
                    <a:pt x="251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164" y="45"/>
                  </a:lnTo>
                  <a:lnTo>
                    <a:pt x="164" y="45"/>
                  </a:lnTo>
                  <a:lnTo>
                    <a:pt x="111" y="42"/>
                  </a:lnTo>
                  <a:lnTo>
                    <a:pt x="111" y="42"/>
                  </a:lnTo>
                  <a:lnTo>
                    <a:pt x="64" y="38"/>
                  </a:lnTo>
                  <a:lnTo>
                    <a:pt x="41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0" y="34"/>
                  </a:lnTo>
                  <a:lnTo>
                    <a:pt x="7" y="33"/>
                  </a:lnTo>
                  <a:lnTo>
                    <a:pt x="4" y="30"/>
                  </a:lnTo>
                  <a:lnTo>
                    <a:pt x="3" y="28"/>
                  </a:lnTo>
                  <a:lnTo>
                    <a:pt x="1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3" y="9"/>
                  </a:lnTo>
                  <a:lnTo>
                    <a:pt x="4" y="7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40" y="0"/>
                  </a:lnTo>
                  <a:lnTo>
                    <a:pt x="63" y="1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52" y="8"/>
                  </a:lnTo>
                  <a:lnTo>
                    <a:pt x="175" y="9"/>
                  </a:lnTo>
                  <a:lnTo>
                    <a:pt x="197" y="10"/>
                  </a:lnTo>
                  <a:lnTo>
                    <a:pt x="200" y="10"/>
                  </a:lnTo>
                  <a:lnTo>
                    <a:pt x="200" y="10"/>
                  </a:lnTo>
                  <a:lnTo>
                    <a:pt x="242" y="9"/>
                  </a:lnTo>
                  <a:lnTo>
                    <a:pt x="283" y="9"/>
                  </a:lnTo>
                  <a:lnTo>
                    <a:pt x="283" y="9"/>
                  </a:lnTo>
                  <a:lnTo>
                    <a:pt x="324" y="8"/>
                  </a:lnTo>
                  <a:lnTo>
                    <a:pt x="366" y="7"/>
                  </a:lnTo>
                  <a:lnTo>
                    <a:pt x="715" y="7"/>
                  </a:lnTo>
                  <a:lnTo>
                    <a:pt x="715" y="7"/>
                  </a:lnTo>
                  <a:lnTo>
                    <a:pt x="750" y="8"/>
                  </a:lnTo>
                  <a:lnTo>
                    <a:pt x="784" y="10"/>
                  </a:lnTo>
                  <a:lnTo>
                    <a:pt x="784" y="10"/>
                  </a:lnTo>
                  <a:lnTo>
                    <a:pt x="819" y="12"/>
                  </a:lnTo>
                  <a:lnTo>
                    <a:pt x="855" y="13"/>
                  </a:lnTo>
                  <a:lnTo>
                    <a:pt x="855" y="13"/>
                  </a:lnTo>
                  <a:lnTo>
                    <a:pt x="894" y="13"/>
                  </a:lnTo>
                  <a:lnTo>
                    <a:pt x="894" y="13"/>
                  </a:lnTo>
                  <a:lnTo>
                    <a:pt x="932" y="12"/>
                  </a:lnTo>
                  <a:lnTo>
                    <a:pt x="932" y="12"/>
                  </a:lnTo>
                  <a:lnTo>
                    <a:pt x="963" y="13"/>
                  </a:lnTo>
                  <a:lnTo>
                    <a:pt x="989" y="15"/>
                  </a:lnTo>
                  <a:lnTo>
                    <a:pt x="989" y="15"/>
                  </a:lnTo>
                  <a:lnTo>
                    <a:pt x="1016" y="17"/>
                  </a:lnTo>
                  <a:lnTo>
                    <a:pt x="1043" y="19"/>
                  </a:lnTo>
                  <a:lnTo>
                    <a:pt x="1096" y="19"/>
                  </a:lnTo>
                  <a:lnTo>
                    <a:pt x="1096" y="19"/>
                  </a:lnTo>
                  <a:lnTo>
                    <a:pt x="1125" y="19"/>
                  </a:lnTo>
                  <a:lnTo>
                    <a:pt x="1125" y="19"/>
                  </a:lnTo>
                  <a:lnTo>
                    <a:pt x="1154" y="19"/>
                  </a:lnTo>
                  <a:lnTo>
                    <a:pt x="1154" y="19"/>
                  </a:lnTo>
                  <a:lnTo>
                    <a:pt x="1185" y="19"/>
                  </a:lnTo>
                  <a:lnTo>
                    <a:pt x="1217" y="20"/>
                  </a:lnTo>
                  <a:lnTo>
                    <a:pt x="1249" y="23"/>
                  </a:lnTo>
                  <a:lnTo>
                    <a:pt x="1281" y="26"/>
                  </a:lnTo>
                  <a:lnTo>
                    <a:pt x="1281" y="26"/>
                  </a:lnTo>
                  <a:lnTo>
                    <a:pt x="1285" y="27"/>
                  </a:lnTo>
                  <a:lnTo>
                    <a:pt x="1288" y="29"/>
                  </a:lnTo>
                  <a:lnTo>
                    <a:pt x="1290" y="31"/>
                  </a:lnTo>
                  <a:lnTo>
                    <a:pt x="1292" y="33"/>
                  </a:lnTo>
                  <a:lnTo>
                    <a:pt x="1293" y="38"/>
                  </a:lnTo>
                  <a:lnTo>
                    <a:pt x="1293" y="42"/>
                  </a:lnTo>
                  <a:lnTo>
                    <a:pt x="1293" y="42"/>
                  </a:lnTo>
                  <a:lnTo>
                    <a:pt x="1291" y="49"/>
                  </a:lnTo>
                  <a:lnTo>
                    <a:pt x="1290" y="52"/>
                  </a:lnTo>
                  <a:lnTo>
                    <a:pt x="1287" y="55"/>
                  </a:lnTo>
                  <a:lnTo>
                    <a:pt x="1285" y="57"/>
                  </a:lnTo>
                  <a:lnTo>
                    <a:pt x="1281" y="59"/>
                  </a:lnTo>
                  <a:lnTo>
                    <a:pt x="1278" y="61"/>
                  </a:lnTo>
                  <a:lnTo>
                    <a:pt x="1274" y="61"/>
                  </a:lnTo>
                  <a:lnTo>
                    <a:pt x="1274" y="61"/>
                  </a:lnTo>
                  <a:lnTo>
                    <a:pt x="1274" y="61"/>
                  </a:lnTo>
                  <a:lnTo>
                    <a:pt x="1274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" name="Freeform 411">
              <a:extLst>
                <a:ext uri="{FF2B5EF4-FFF2-40B4-BE49-F238E27FC236}">
                  <a16:creationId xmlns:a16="http://schemas.microsoft.com/office/drawing/2014/main" id="{AF1C47CC-709F-6245-B3A4-53C5000F2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001" y="3676650"/>
              <a:ext cx="481013" cy="55563"/>
            </a:xfrm>
            <a:custGeom>
              <a:avLst/>
              <a:gdLst/>
              <a:ahLst/>
              <a:cxnLst>
                <a:cxn ang="0">
                  <a:pos x="888" y="105"/>
                </a:cxn>
                <a:cxn ang="0">
                  <a:pos x="879" y="103"/>
                </a:cxn>
                <a:cxn ang="0">
                  <a:pos x="854" y="92"/>
                </a:cxn>
                <a:cxn ang="0">
                  <a:pos x="799" y="74"/>
                </a:cxn>
                <a:cxn ang="0">
                  <a:pos x="743" y="62"/>
                </a:cxn>
                <a:cxn ang="0">
                  <a:pos x="658" y="48"/>
                </a:cxn>
                <a:cxn ang="0">
                  <a:pos x="652" y="47"/>
                </a:cxn>
                <a:cxn ang="0">
                  <a:pos x="592" y="41"/>
                </a:cxn>
                <a:cxn ang="0">
                  <a:pos x="533" y="38"/>
                </a:cxn>
                <a:cxn ang="0">
                  <a:pos x="415" y="36"/>
                </a:cxn>
                <a:cxn ang="0">
                  <a:pos x="389" y="37"/>
                </a:cxn>
                <a:cxn ang="0">
                  <a:pos x="341" y="40"/>
                </a:cxn>
                <a:cxn ang="0">
                  <a:pos x="267" y="48"/>
                </a:cxn>
                <a:cxn ang="0">
                  <a:pos x="198" y="58"/>
                </a:cxn>
                <a:cxn ang="0">
                  <a:pos x="167" y="63"/>
                </a:cxn>
                <a:cxn ang="0">
                  <a:pos x="128" y="69"/>
                </a:cxn>
                <a:cxn ang="0">
                  <a:pos x="90" y="77"/>
                </a:cxn>
                <a:cxn ang="0">
                  <a:pos x="71" y="82"/>
                </a:cxn>
                <a:cxn ang="0">
                  <a:pos x="35" y="91"/>
                </a:cxn>
                <a:cxn ang="0">
                  <a:pos x="16" y="93"/>
                </a:cxn>
                <a:cxn ang="0">
                  <a:pos x="14" y="93"/>
                </a:cxn>
                <a:cxn ang="0">
                  <a:pos x="7" y="92"/>
                </a:cxn>
                <a:cxn ang="0">
                  <a:pos x="3" y="88"/>
                </a:cxn>
                <a:cxn ang="0">
                  <a:pos x="0" y="77"/>
                </a:cxn>
                <a:cxn ang="0">
                  <a:pos x="0" y="71"/>
                </a:cxn>
                <a:cxn ang="0">
                  <a:pos x="3" y="64"/>
                </a:cxn>
                <a:cxn ang="0">
                  <a:pos x="9" y="60"/>
                </a:cxn>
                <a:cxn ang="0">
                  <a:pos x="16" y="56"/>
                </a:cxn>
                <a:cxn ang="0">
                  <a:pos x="35" y="54"/>
                </a:cxn>
                <a:cxn ang="0">
                  <a:pos x="89" y="43"/>
                </a:cxn>
                <a:cxn ang="0">
                  <a:pos x="115" y="37"/>
                </a:cxn>
                <a:cxn ang="0">
                  <a:pos x="141" y="32"/>
                </a:cxn>
                <a:cxn ang="0">
                  <a:pos x="250" y="13"/>
                </a:cxn>
                <a:cxn ang="0">
                  <a:pos x="279" y="9"/>
                </a:cxn>
                <a:cxn ang="0">
                  <a:pos x="336" y="4"/>
                </a:cxn>
                <a:cxn ang="0">
                  <a:pos x="419" y="1"/>
                </a:cxn>
                <a:cxn ang="0">
                  <a:pos x="472" y="0"/>
                </a:cxn>
                <a:cxn ang="0">
                  <a:pos x="569" y="3"/>
                </a:cxn>
                <a:cxn ang="0">
                  <a:pos x="651" y="9"/>
                </a:cxn>
                <a:cxn ang="0">
                  <a:pos x="707" y="16"/>
                </a:cxn>
                <a:cxn ang="0">
                  <a:pos x="763" y="26"/>
                </a:cxn>
                <a:cxn ang="0">
                  <a:pos x="819" y="42"/>
                </a:cxn>
                <a:cxn ang="0">
                  <a:pos x="873" y="61"/>
                </a:cxn>
                <a:cxn ang="0">
                  <a:pos x="899" y="72"/>
                </a:cxn>
                <a:cxn ang="0">
                  <a:pos x="904" y="76"/>
                </a:cxn>
                <a:cxn ang="0">
                  <a:pos x="908" y="85"/>
                </a:cxn>
                <a:cxn ang="0">
                  <a:pos x="907" y="88"/>
                </a:cxn>
                <a:cxn ang="0">
                  <a:pos x="901" y="100"/>
                </a:cxn>
                <a:cxn ang="0">
                  <a:pos x="891" y="105"/>
                </a:cxn>
                <a:cxn ang="0">
                  <a:pos x="888" y="105"/>
                </a:cxn>
              </a:cxnLst>
              <a:rect l="0" t="0" r="r" b="b"/>
              <a:pathLst>
                <a:path w="908" h="105">
                  <a:moveTo>
                    <a:pt x="888" y="105"/>
                  </a:moveTo>
                  <a:lnTo>
                    <a:pt x="888" y="105"/>
                  </a:lnTo>
                  <a:lnTo>
                    <a:pt x="884" y="104"/>
                  </a:lnTo>
                  <a:lnTo>
                    <a:pt x="879" y="103"/>
                  </a:lnTo>
                  <a:lnTo>
                    <a:pt x="879" y="103"/>
                  </a:lnTo>
                  <a:lnTo>
                    <a:pt x="854" y="92"/>
                  </a:lnTo>
                  <a:lnTo>
                    <a:pt x="827" y="82"/>
                  </a:lnTo>
                  <a:lnTo>
                    <a:pt x="799" y="74"/>
                  </a:lnTo>
                  <a:lnTo>
                    <a:pt x="770" y="68"/>
                  </a:lnTo>
                  <a:lnTo>
                    <a:pt x="743" y="62"/>
                  </a:lnTo>
                  <a:lnTo>
                    <a:pt x="714" y="56"/>
                  </a:lnTo>
                  <a:lnTo>
                    <a:pt x="658" y="48"/>
                  </a:lnTo>
                  <a:lnTo>
                    <a:pt x="652" y="47"/>
                  </a:lnTo>
                  <a:lnTo>
                    <a:pt x="652" y="47"/>
                  </a:lnTo>
                  <a:lnTo>
                    <a:pt x="622" y="44"/>
                  </a:lnTo>
                  <a:lnTo>
                    <a:pt x="592" y="41"/>
                  </a:lnTo>
                  <a:lnTo>
                    <a:pt x="563" y="39"/>
                  </a:lnTo>
                  <a:lnTo>
                    <a:pt x="533" y="38"/>
                  </a:lnTo>
                  <a:lnTo>
                    <a:pt x="473" y="36"/>
                  </a:lnTo>
                  <a:lnTo>
                    <a:pt x="415" y="36"/>
                  </a:lnTo>
                  <a:lnTo>
                    <a:pt x="415" y="36"/>
                  </a:lnTo>
                  <a:lnTo>
                    <a:pt x="389" y="37"/>
                  </a:lnTo>
                  <a:lnTo>
                    <a:pt x="366" y="38"/>
                  </a:lnTo>
                  <a:lnTo>
                    <a:pt x="341" y="40"/>
                  </a:lnTo>
                  <a:lnTo>
                    <a:pt x="316" y="42"/>
                  </a:lnTo>
                  <a:lnTo>
                    <a:pt x="267" y="48"/>
                  </a:lnTo>
                  <a:lnTo>
                    <a:pt x="219" y="55"/>
                  </a:lnTo>
                  <a:lnTo>
                    <a:pt x="198" y="58"/>
                  </a:lnTo>
                  <a:lnTo>
                    <a:pt x="198" y="58"/>
                  </a:lnTo>
                  <a:lnTo>
                    <a:pt x="167" y="63"/>
                  </a:lnTo>
                  <a:lnTo>
                    <a:pt x="167" y="63"/>
                  </a:lnTo>
                  <a:lnTo>
                    <a:pt x="128" y="69"/>
                  </a:lnTo>
                  <a:lnTo>
                    <a:pt x="109" y="72"/>
                  </a:lnTo>
                  <a:lnTo>
                    <a:pt x="90" y="77"/>
                  </a:lnTo>
                  <a:lnTo>
                    <a:pt x="90" y="77"/>
                  </a:lnTo>
                  <a:lnTo>
                    <a:pt x="71" y="82"/>
                  </a:lnTo>
                  <a:lnTo>
                    <a:pt x="53" y="87"/>
                  </a:lnTo>
                  <a:lnTo>
                    <a:pt x="35" y="91"/>
                  </a:lnTo>
                  <a:lnTo>
                    <a:pt x="16" y="93"/>
                  </a:lnTo>
                  <a:lnTo>
                    <a:pt x="16" y="93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0" y="93"/>
                  </a:lnTo>
                  <a:lnTo>
                    <a:pt x="7" y="92"/>
                  </a:lnTo>
                  <a:lnTo>
                    <a:pt x="5" y="91"/>
                  </a:lnTo>
                  <a:lnTo>
                    <a:pt x="3" y="88"/>
                  </a:lnTo>
                  <a:lnTo>
                    <a:pt x="0" y="8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7"/>
                  </a:lnTo>
                  <a:lnTo>
                    <a:pt x="3" y="64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12" y="57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35" y="54"/>
                  </a:lnTo>
                  <a:lnTo>
                    <a:pt x="54" y="51"/>
                  </a:lnTo>
                  <a:lnTo>
                    <a:pt x="89" y="43"/>
                  </a:lnTo>
                  <a:lnTo>
                    <a:pt x="89" y="43"/>
                  </a:lnTo>
                  <a:lnTo>
                    <a:pt x="115" y="37"/>
                  </a:lnTo>
                  <a:lnTo>
                    <a:pt x="141" y="32"/>
                  </a:lnTo>
                  <a:lnTo>
                    <a:pt x="141" y="32"/>
                  </a:lnTo>
                  <a:lnTo>
                    <a:pt x="195" y="23"/>
                  </a:lnTo>
                  <a:lnTo>
                    <a:pt x="250" y="13"/>
                  </a:lnTo>
                  <a:lnTo>
                    <a:pt x="250" y="13"/>
                  </a:lnTo>
                  <a:lnTo>
                    <a:pt x="279" y="9"/>
                  </a:lnTo>
                  <a:lnTo>
                    <a:pt x="308" y="6"/>
                  </a:lnTo>
                  <a:lnTo>
                    <a:pt x="336" y="4"/>
                  </a:lnTo>
                  <a:lnTo>
                    <a:pt x="363" y="2"/>
                  </a:lnTo>
                  <a:lnTo>
                    <a:pt x="419" y="1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518" y="1"/>
                  </a:lnTo>
                  <a:lnTo>
                    <a:pt x="569" y="3"/>
                  </a:lnTo>
                  <a:lnTo>
                    <a:pt x="624" y="6"/>
                  </a:lnTo>
                  <a:lnTo>
                    <a:pt x="651" y="9"/>
                  </a:lnTo>
                  <a:lnTo>
                    <a:pt x="680" y="12"/>
                  </a:lnTo>
                  <a:lnTo>
                    <a:pt x="707" y="16"/>
                  </a:lnTo>
                  <a:lnTo>
                    <a:pt x="735" y="21"/>
                  </a:lnTo>
                  <a:lnTo>
                    <a:pt x="763" y="26"/>
                  </a:lnTo>
                  <a:lnTo>
                    <a:pt x="792" y="34"/>
                  </a:lnTo>
                  <a:lnTo>
                    <a:pt x="819" y="42"/>
                  </a:lnTo>
                  <a:lnTo>
                    <a:pt x="846" y="50"/>
                  </a:lnTo>
                  <a:lnTo>
                    <a:pt x="873" y="61"/>
                  </a:lnTo>
                  <a:lnTo>
                    <a:pt x="899" y="72"/>
                  </a:lnTo>
                  <a:lnTo>
                    <a:pt x="899" y="72"/>
                  </a:lnTo>
                  <a:lnTo>
                    <a:pt x="902" y="74"/>
                  </a:lnTo>
                  <a:lnTo>
                    <a:pt x="904" y="76"/>
                  </a:lnTo>
                  <a:lnTo>
                    <a:pt x="907" y="81"/>
                  </a:lnTo>
                  <a:lnTo>
                    <a:pt x="908" y="85"/>
                  </a:lnTo>
                  <a:lnTo>
                    <a:pt x="907" y="88"/>
                  </a:lnTo>
                  <a:lnTo>
                    <a:pt x="907" y="88"/>
                  </a:lnTo>
                  <a:lnTo>
                    <a:pt x="905" y="95"/>
                  </a:lnTo>
                  <a:lnTo>
                    <a:pt x="901" y="100"/>
                  </a:lnTo>
                  <a:lnTo>
                    <a:pt x="894" y="104"/>
                  </a:lnTo>
                  <a:lnTo>
                    <a:pt x="891" y="105"/>
                  </a:lnTo>
                  <a:lnTo>
                    <a:pt x="888" y="105"/>
                  </a:lnTo>
                  <a:lnTo>
                    <a:pt x="888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Freeform 412">
              <a:extLst>
                <a:ext uri="{FF2B5EF4-FFF2-40B4-BE49-F238E27FC236}">
                  <a16:creationId xmlns:a16="http://schemas.microsoft.com/office/drawing/2014/main" id="{71E5B7E3-3745-1B42-83ED-CB58F81DB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6" y="3159125"/>
              <a:ext cx="180975" cy="641350"/>
            </a:xfrm>
            <a:custGeom>
              <a:avLst/>
              <a:gdLst/>
              <a:ahLst/>
              <a:cxnLst>
                <a:cxn ang="0">
                  <a:pos x="244" y="1210"/>
                </a:cxn>
                <a:cxn ang="0">
                  <a:pos x="223" y="1198"/>
                </a:cxn>
                <a:cxn ang="0">
                  <a:pos x="196" y="1170"/>
                </a:cxn>
                <a:cxn ang="0">
                  <a:pos x="153" y="1107"/>
                </a:cxn>
                <a:cxn ang="0">
                  <a:pos x="87" y="998"/>
                </a:cxn>
                <a:cxn ang="0">
                  <a:pos x="60" y="953"/>
                </a:cxn>
                <a:cxn ang="0">
                  <a:pos x="54" y="927"/>
                </a:cxn>
                <a:cxn ang="0">
                  <a:pos x="30" y="874"/>
                </a:cxn>
                <a:cxn ang="0">
                  <a:pos x="17" y="839"/>
                </a:cxn>
                <a:cxn ang="0">
                  <a:pos x="6" y="782"/>
                </a:cxn>
                <a:cxn ang="0">
                  <a:pos x="2" y="708"/>
                </a:cxn>
                <a:cxn ang="0">
                  <a:pos x="2" y="665"/>
                </a:cxn>
                <a:cxn ang="0">
                  <a:pos x="0" y="599"/>
                </a:cxn>
                <a:cxn ang="0">
                  <a:pos x="4" y="530"/>
                </a:cxn>
                <a:cxn ang="0">
                  <a:pos x="20" y="388"/>
                </a:cxn>
                <a:cxn ang="0">
                  <a:pos x="30" y="310"/>
                </a:cxn>
                <a:cxn ang="0">
                  <a:pos x="57" y="241"/>
                </a:cxn>
                <a:cxn ang="0">
                  <a:pos x="93" y="191"/>
                </a:cxn>
                <a:cxn ang="0">
                  <a:pos x="164" y="118"/>
                </a:cxn>
                <a:cxn ang="0">
                  <a:pos x="234" y="64"/>
                </a:cxn>
                <a:cxn ang="0">
                  <a:pos x="279" y="30"/>
                </a:cxn>
                <a:cxn ang="0">
                  <a:pos x="300" y="12"/>
                </a:cxn>
                <a:cxn ang="0">
                  <a:pos x="310" y="7"/>
                </a:cxn>
                <a:cxn ang="0">
                  <a:pos x="325" y="0"/>
                </a:cxn>
                <a:cxn ang="0">
                  <a:pos x="337" y="5"/>
                </a:cxn>
                <a:cxn ang="0">
                  <a:pos x="342" y="18"/>
                </a:cxn>
                <a:cxn ang="0">
                  <a:pos x="341" y="30"/>
                </a:cxn>
                <a:cxn ang="0">
                  <a:pos x="335" y="39"/>
                </a:cxn>
                <a:cxn ang="0">
                  <a:pos x="325" y="42"/>
                </a:cxn>
                <a:cxn ang="0">
                  <a:pos x="298" y="57"/>
                </a:cxn>
                <a:cxn ang="0">
                  <a:pos x="269" y="79"/>
                </a:cxn>
                <a:cxn ang="0">
                  <a:pos x="192" y="141"/>
                </a:cxn>
                <a:cxn ang="0">
                  <a:pos x="126" y="205"/>
                </a:cxn>
                <a:cxn ang="0">
                  <a:pos x="81" y="274"/>
                </a:cxn>
                <a:cxn ang="0">
                  <a:pos x="67" y="315"/>
                </a:cxn>
                <a:cxn ang="0">
                  <a:pos x="55" y="413"/>
                </a:cxn>
                <a:cxn ang="0">
                  <a:pos x="49" y="471"/>
                </a:cxn>
                <a:cxn ang="0">
                  <a:pos x="38" y="548"/>
                </a:cxn>
                <a:cxn ang="0">
                  <a:pos x="37" y="630"/>
                </a:cxn>
                <a:cxn ang="0">
                  <a:pos x="36" y="725"/>
                </a:cxn>
                <a:cxn ang="0">
                  <a:pos x="44" y="787"/>
                </a:cxn>
                <a:cxn ang="0">
                  <a:pos x="70" y="871"/>
                </a:cxn>
                <a:cxn ang="0">
                  <a:pos x="95" y="941"/>
                </a:cxn>
                <a:cxn ang="0">
                  <a:pos x="114" y="969"/>
                </a:cxn>
                <a:cxn ang="0">
                  <a:pos x="131" y="998"/>
                </a:cxn>
                <a:cxn ang="0">
                  <a:pos x="160" y="1049"/>
                </a:cxn>
                <a:cxn ang="0">
                  <a:pos x="191" y="1093"/>
                </a:cxn>
                <a:cxn ang="0">
                  <a:pos x="212" y="1124"/>
                </a:cxn>
                <a:cxn ang="0">
                  <a:pos x="234" y="1160"/>
                </a:cxn>
                <a:cxn ang="0">
                  <a:pos x="253" y="1175"/>
                </a:cxn>
                <a:cxn ang="0">
                  <a:pos x="264" y="1185"/>
                </a:cxn>
                <a:cxn ang="0">
                  <a:pos x="264" y="1202"/>
                </a:cxn>
                <a:cxn ang="0">
                  <a:pos x="251" y="1211"/>
                </a:cxn>
              </a:cxnLst>
              <a:rect l="0" t="0" r="r" b="b"/>
              <a:pathLst>
                <a:path w="342" h="1211">
                  <a:moveTo>
                    <a:pt x="251" y="1211"/>
                  </a:moveTo>
                  <a:lnTo>
                    <a:pt x="251" y="1211"/>
                  </a:lnTo>
                  <a:lnTo>
                    <a:pt x="248" y="1211"/>
                  </a:lnTo>
                  <a:lnTo>
                    <a:pt x="244" y="1210"/>
                  </a:lnTo>
                  <a:lnTo>
                    <a:pt x="244" y="1210"/>
                  </a:lnTo>
                  <a:lnTo>
                    <a:pt x="237" y="1206"/>
                  </a:lnTo>
                  <a:lnTo>
                    <a:pt x="229" y="1202"/>
                  </a:lnTo>
                  <a:lnTo>
                    <a:pt x="223" y="1198"/>
                  </a:lnTo>
                  <a:lnTo>
                    <a:pt x="217" y="1192"/>
                  </a:lnTo>
                  <a:lnTo>
                    <a:pt x="206" y="1181"/>
                  </a:lnTo>
                  <a:lnTo>
                    <a:pt x="196" y="1170"/>
                  </a:lnTo>
                  <a:lnTo>
                    <a:pt x="196" y="1170"/>
                  </a:lnTo>
                  <a:lnTo>
                    <a:pt x="184" y="1154"/>
                  </a:lnTo>
                  <a:lnTo>
                    <a:pt x="173" y="1138"/>
                  </a:lnTo>
                  <a:lnTo>
                    <a:pt x="161" y="1122"/>
                  </a:lnTo>
                  <a:lnTo>
                    <a:pt x="153" y="1107"/>
                  </a:lnTo>
                  <a:lnTo>
                    <a:pt x="153" y="1107"/>
                  </a:lnTo>
                  <a:lnTo>
                    <a:pt x="138" y="1079"/>
                  </a:lnTo>
                  <a:lnTo>
                    <a:pt x="121" y="1052"/>
                  </a:lnTo>
                  <a:lnTo>
                    <a:pt x="87" y="998"/>
                  </a:lnTo>
                  <a:lnTo>
                    <a:pt x="87" y="998"/>
                  </a:lnTo>
                  <a:lnTo>
                    <a:pt x="62" y="957"/>
                  </a:lnTo>
                  <a:lnTo>
                    <a:pt x="62" y="957"/>
                  </a:lnTo>
                  <a:lnTo>
                    <a:pt x="60" y="953"/>
                  </a:lnTo>
                  <a:lnTo>
                    <a:pt x="58" y="948"/>
                  </a:lnTo>
                  <a:lnTo>
                    <a:pt x="56" y="936"/>
                  </a:lnTo>
                  <a:lnTo>
                    <a:pt x="56" y="936"/>
                  </a:lnTo>
                  <a:lnTo>
                    <a:pt x="54" y="927"/>
                  </a:lnTo>
                  <a:lnTo>
                    <a:pt x="52" y="919"/>
                  </a:lnTo>
                  <a:lnTo>
                    <a:pt x="52" y="919"/>
                  </a:lnTo>
                  <a:lnTo>
                    <a:pt x="43" y="898"/>
                  </a:lnTo>
                  <a:lnTo>
                    <a:pt x="30" y="874"/>
                  </a:lnTo>
                  <a:lnTo>
                    <a:pt x="30" y="874"/>
                  </a:lnTo>
                  <a:lnTo>
                    <a:pt x="26" y="866"/>
                  </a:lnTo>
                  <a:lnTo>
                    <a:pt x="23" y="858"/>
                  </a:lnTo>
                  <a:lnTo>
                    <a:pt x="17" y="839"/>
                  </a:lnTo>
                  <a:lnTo>
                    <a:pt x="13" y="820"/>
                  </a:lnTo>
                  <a:lnTo>
                    <a:pt x="9" y="801"/>
                  </a:lnTo>
                  <a:lnTo>
                    <a:pt x="9" y="801"/>
                  </a:lnTo>
                  <a:lnTo>
                    <a:pt x="6" y="782"/>
                  </a:lnTo>
                  <a:lnTo>
                    <a:pt x="6" y="782"/>
                  </a:lnTo>
                  <a:lnTo>
                    <a:pt x="4" y="764"/>
                  </a:lnTo>
                  <a:lnTo>
                    <a:pt x="2" y="745"/>
                  </a:lnTo>
                  <a:lnTo>
                    <a:pt x="2" y="708"/>
                  </a:lnTo>
                  <a:lnTo>
                    <a:pt x="2" y="708"/>
                  </a:lnTo>
                  <a:lnTo>
                    <a:pt x="3" y="686"/>
                  </a:lnTo>
                  <a:lnTo>
                    <a:pt x="3" y="686"/>
                  </a:lnTo>
                  <a:lnTo>
                    <a:pt x="2" y="665"/>
                  </a:lnTo>
                  <a:lnTo>
                    <a:pt x="1" y="643"/>
                  </a:lnTo>
                  <a:lnTo>
                    <a:pt x="1" y="643"/>
                  </a:lnTo>
                  <a:lnTo>
                    <a:pt x="0" y="613"/>
                  </a:lnTo>
                  <a:lnTo>
                    <a:pt x="0" y="599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" y="556"/>
                  </a:lnTo>
                  <a:lnTo>
                    <a:pt x="4" y="530"/>
                  </a:lnTo>
                  <a:lnTo>
                    <a:pt x="10" y="478"/>
                  </a:lnTo>
                  <a:lnTo>
                    <a:pt x="10" y="478"/>
                  </a:lnTo>
                  <a:lnTo>
                    <a:pt x="16" y="433"/>
                  </a:lnTo>
                  <a:lnTo>
                    <a:pt x="20" y="388"/>
                  </a:lnTo>
                  <a:lnTo>
                    <a:pt x="20" y="388"/>
                  </a:lnTo>
                  <a:lnTo>
                    <a:pt x="24" y="352"/>
                  </a:lnTo>
                  <a:lnTo>
                    <a:pt x="26" y="331"/>
                  </a:lnTo>
                  <a:lnTo>
                    <a:pt x="30" y="310"/>
                  </a:lnTo>
                  <a:lnTo>
                    <a:pt x="36" y="290"/>
                  </a:lnTo>
                  <a:lnTo>
                    <a:pt x="43" y="270"/>
                  </a:lnTo>
                  <a:lnTo>
                    <a:pt x="52" y="250"/>
                  </a:lnTo>
                  <a:lnTo>
                    <a:pt x="57" y="241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78" y="210"/>
                  </a:lnTo>
                  <a:lnTo>
                    <a:pt x="93" y="191"/>
                  </a:lnTo>
                  <a:lnTo>
                    <a:pt x="111" y="171"/>
                  </a:lnTo>
                  <a:lnTo>
                    <a:pt x="128" y="152"/>
                  </a:lnTo>
                  <a:lnTo>
                    <a:pt x="146" y="135"/>
                  </a:lnTo>
                  <a:lnTo>
                    <a:pt x="164" y="118"/>
                  </a:lnTo>
                  <a:lnTo>
                    <a:pt x="202" y="86"/>
                  </a:lnTo>
                  <a:lnTo>
                    <a:pt x="202" y="86"/>
                  </a:lnTo>
                  <a:lnTo>
                    <a:pt x="217" y="76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58" y="48"/>
                  </a:lnTo>
                  <a:lnTo>
                    <a:pt x="269" y="40"/>
                  </a:lnTo>
                  <a:lnTo>
                    <a:pt x="279" y="30"/>
                  </a:lnTo>
                  <a:lnTo>
                    <a:pt x="279" y="30"/>
                  </a:lnTo>
                  <a:lnTo>
                    <a:pt x="286" y="23"/>
                  </a:lnTo>
                  <a:lnTo>
                    <a:pt x="294" y="17"/>
                  </a:lnTo>
                  <a:lnTo>
                    <a:pt x="300" y="12"/>
                  </a:lnTo>
                  <a:lnTo>
                    <a:pt x="307" y="9"/>
                  </a:lnTo>
                  <a:lnTo>
                    <a:pt x="309" y="8"/>
                  </a:lnTo>
                  <a:lnTo>
                    <a:pt x="310" y="7"/>
                  </a:lnTo>
                  <a:lnTo>
                    <a:pt x="310" y="7"/>
                  </a:lnTo>
                  <a:lnTo>
                    <a:pt x="313" y="5"/>
                  </a:lnTo>
                  <a:lnTo>
                    <a:pt x="316" y="3"/>
                  </a:lnTo>
                  <a:lnTo>
                    <a:pt x="320" y="1"/>
                  </a:lnTo>
                  <a:lnTo>
                    <a:pt x="325" y="0"/>
                  </a:lnTo>
                  <a:lnTo>
                    <a:pt x="325" y="0"/>
                  </a:lnTo>
                  <a:lnTo>
                    <a:pt x="331" y="1"/>
                  </a:lnTo>
                  <a:lnTo>
                    <a:pt x="334" y="3"/>
                  </a:lnTo>
                  <a:lnTo>
                    <a:pt x="337" y="5"/>
                  </a:lnTo>
                  <a:lnTo>
                    <a:pt x="339" y="7"/>
                  </a:lnTo>
                  <a:lnTo>
                    <a:pt x="341" y="10"/>
                  </a:lnTo>
                  <a:lnTo>
                    <a:pt x="342" y="14"/>
                  </a:lnTo>
                  <a:lnTo>
                    <a:pt x="342" y="18"/>
                  </a:lnTo>
                  <a:lnTo>
                    <a:pt x="342" y="24"/>
                  </a:lnTo>
                  <a:lnTo>
                    <a:pt x="342" y="24"/>
                  </a:lnTo>
                  <a:lnTo>
                    <a:pt x="342" y="27"/>
                  </a:lnTo>
                  <a:lnTo>
                    <a:pt x="341" y="30"/>
                  </a:lnTo>
                  <a:lnTo>
                    <a:pt x="339" y="34"/>
                  </a:lnTo>
                  <a:lnTo>
                    <a:pt x="337" y="36"/>
                  </a:lnTo>
                  <a:lnTo>
                    <a:pt x="337" y="36"/>
                  </a:lnTo>
                  <a:lnTo>
                    <a:pt x="335" y="39"/>
                  </a:lnTo>
                  <a:lnTo>
                    <a:pt x="332" y="40"/>
                  </a:lnTo>
                  <a:lnTo>
                    <a:pt x="329" y="41"/>
                  </a:lnTo>
                  <a:lnTo>
                    <a:pt x="326" y="42"/>
                  </a:lnTo>
                  <a:lnTo>
                    <a:pt x="325" y="42"/>
                  </a:lnTo>
                  <a:lnTo>
                    <a:pt x="325" y="42"/>
                  </a:lnTo>
                  <a:lnTo>
                    <a:pt x="319" y="43"/>
                  </a:lnTo>
                  <a:lnTo>
                    <a:pt x="310" y="48"/>
                  </a:lnTo>
                  <a:lnTo>
                    <a:pt x="298" y="57"/>
                  </a:lnTo>
                  <a:lnTo>
                    <a:pt x="278" y="73"/>
                  </a:lnTo>
                  <a:lnTo>
                    <a:pt x="278" y="73"/>
                  </a:lnTo>
                  <a:lnTo>
                    <a:pt x="269" y="79"/>
                  </a:lnTo>
                  <a:lnTo>
                    <a:pt x="269" y="79"/>
                  </a:lnTo>
                  <a:lnTo>
                    <a:pt x="249" y="93"/>
                  </a:lnTo>
                  <a:lnTo>
                    <a:pt x="231" y="109"/>
                  </a:lnTo>
                  <a:lnTo>
                    <a:pt x="192" y="141"/>
                  </a:lnTo>
                  <a:lnTo>
                    <a:pt x="192" y="141"/>
                  </a:lnTo>
                  <a:lnTo>
                    <a:pt x="176" y="155"/>
                  </a:lnTo>
                  <a:lnTo>
                    <a:pt x="158" y="171"/>
                  </a:lnTo>
                  <a:lnTo>
                    <a:pt x="142" y="187"/>
                  </a:lnTo>
                  <a:lnTo>
                    <a:pt x="126" y="205"/>
                  </a:lnTo>
                  <a:lnTo>
                    <a:pt x="111" y="224"/>
                  </a:lnTo>
                  <a:lnTo>
                    <a:pt x="97" y="243"/>
                  </a:lnTo>
                  <a:lnTo>
                    <a:pt x="86" y="263"/>
                  </a:lnTo>
                  <a:lnTo>
                    <a:pt x="81" y="274"/>
                  </a:lnTo>
                  <a:lnTo>
                    <a:pt x="77" y="285"/>
                  </a:lnTo>
                  <a:lnTo>
                    <a:pt x="77" y="285"/>
                  </a:lnTo>
                  <a:lnTo>
                    <a:pt x="71" y="300"/>
                  </a:lnTo>
                  <a:lnTo>
                    <a:pt x="67" y="315"/>
                  </a:lnTo>
                  <a:lnTo>
                    <a:pt x="64" y="332"/>
                  </a:lnTo>
                  <a:lnTo>
                    <a:pt x="61" y="348"/>
                  </a:lnTo>
                  <a:lnTo>
                    <a:pt x="58" y="381"/>
                  </a:lnTo>
                  <a:lnTo>
                    <a:pt x="55" y="413"/>
                  </a:lnTo>
                  <a:lnTo>
                    <a:pt x="55" y="413"/>
                  </a:lnTo>
                  <a:lnTo>
                    <a:pt x="52" y="445"/>
                  </a:lnTo>
                  <a:lnTo>
                    <a:pt x="52" y="445"/>
                  </a:lnTo>
                  <a:lnTo>
                    <a:pt x="49" y="471"/>
                  </a:lnTo>
                  <a:lnTo>
                    <a:pt x="45" y="498"/>
                  </a:lnTo>
                  <a:lnTo>
                    <a:pt x="45" y="498"/>
                  </a:lnTo>
                  <a:lnTo>
                    <a:pt x="41" y="523"/>
                  </a:lnTo>
                  <a:lnTo>
                    <a:pt x="38" y="548"/>
                  </a:lnTo>
                  <a:lnTo>
                    <a:pt x="36" y="573"/>
                  </a:lnTo>
                  <a:lnTo>
                    <a:pt x="36" y="597"/>
                  </a:lnTo>
                  <a:lnTo>
                    <a:pt x="36" y="597"/>
                  </a:lnTo>
                  <a:lnTo>
                    <a:pt x="37" y="630"/>
                  </a:lnTo>
                  <a:lnTo>
                    <a:pt x="36" y="662"/>
                  </a:lnTo>
                  <a:lnTo>
                    <a:pt x="36" y="662"/>
                  </a:lnTo>
                  <a:lnTo>
                    <a:pt x="36" y="694"/>
                  </a:lnTo>
                  <a:lnTo>
                    <a:pt x="36" y="725"/>
                  </a:lnTo>
                  <a:lnTo>
                    <a:pt x="38" y="757"/>
                  </a:lnTo>
                  <a:lnTo>
                    <a:pt x="40" y="772"/>
                  </a:lnTo>
                  <a:lnTo>
                    <a:pt x="44" y="787"/>
                  </a:lnTo>
                  <a:lnTo>
                    <a:pt x="44" y="787"/>
                  </a:lnTo>
                  <a:lnTo>
                    <a:pt x="50" y="808"/>
                  </a:lnTo>
                  <a:lnTo>
                    <a:pt x="56" y="830"/>
                  </a:lnTo>
                  <a:lnTo>
                    <a:pt x="70" y="871"/>
                  </a:lnTo>
                  <a:lnTo>
                    <a:pt x="70" y="871"/>
                  </a:lnTo>
                  <a:lnTo>
                    <a:pt x="82" y="900"/>
                  </a:lnTo>
                  <a:lnTo>
                    <a:pt x="91" y="931"/>
                  </a:lnTo>
                  <a:lnTo>
                    <a:pt x="91" y="931"/>
                  </a:lnTo>
                  <a:lnTo>
                    <a:pt x="95" y="941"/>
                  </a:lnTo>
                  <a:lnTo>
                    <a:pt x="100" y="952"/>
                  </a:lnTo>
                  <a:lnTo>
                    <a:pt x="107" y="960"/>
                  </a:lnTo>
                  <a:lnTo>
                    <a:pt x="114" y="969"/>
                  </a:lnTo>
                  <a:lnTo>
                    <a:pt x="114" y="969"/>
                  </a:lnTo>
                  <a:lnTo>
                    <a:pt x="124" y="984"/>
                  </a:lnTo>
                  <a:lnTo>
                    <a:pt x="128" y="991"/>
                  </a:lnTo>
                  <a:lnTo>
                    <a:pt x="131" y="998"/>
                  </a:lnTo>
                  <a:lnTo>
                    <a:pt x="131" y="998"/>
                  </a:lnTo>
                  <a:lnTo>
                    <a:pt x="139" y="1012"/>
                  </a:lnTo>
                  <a:lnTo>
                    <a:pt x="145" y="1025"/>
                  </a:lnTo>
                  <a:lnTo>
                    <a:pt x="160" y="1049"/>
                  </a:lnTo>
                  <a:lnTo>
                    <a:pt x="160" y="1049"/>
                  </a:lnTo>
                  <a:lnTo>
                    <a:pt x="176" y="1071"/>
                  </a:lnTo>
                  <a:lnTo>
                    <a:pt x="176" y="1071"/>
                  </a:lnTo>
                  <a:lnTo>
                    <a:pt x="183" y="1082"/>
                  </a:lnTo>
                  <a:lnTo>
                    <a:pt x="191" y="1093"/>
                  </a:lnTo>
                  <a:lnTo>
                    <a:pt x="191" y="1093"/>
                  </a:lnTo>
                  <a:lnTo>
                    <a:pt x="203" y="1109"/>
                  </a:lnTo>
                  <a:lnTo>
                    <a:pt x="208" y="1116"/>
                  </a:lnTo>
                  <a:lnTo>
                    <a:pt x="212" y="1124"/>
                  </a:lnTo>
                  <a:lnTo>
                    <a:pt x="212" y="1124"/>
                  </a:lnTo>
                  <a:lnTo>
                    <a:pt x="219" y="1139"/>
                  </a:lnTo>
                  <a:lnTo>
                    <a:pt x="228" y="1154"/>
                  </a:lnTo>
                  <a:lnTo>
                    <a:pt x="234" y="1160"/>
                  </a:lnTo>
                  <a:lnTo>
                    <a:pt x="240" y="1167"/>
                  </a:lnTo>
                  <a:lnTo>
                    <a:pt x="246" y="1172"/>
                  </a:lnTo>
                  <a:lnTo>
                    <a:pt x="253" y="1175"/>
                  </a:lnTo>
                  <a:lnTo>
                    <a:pt x="253" y="1175"/>
                  </a:lnTo>
                  <a:lnTo>
                    <a:pt x="256" y="1177"/>
                  </a:lnTo>
                  <a:lnTo>
                    <a:pt x="259" y="1179"/>
                  </a:lnTo>
                  <a:lnTo>
                    <a:pt x="261" y="1182"/>
                  </a:lnTo>
                  <a:lnTo>
                    <a:pt x="264" y="1185"/>
                  </a:lnTo>
                  <a:lnTo>
                    <a:pt x="265" y="1191"/>
                  </a:lnTo>
                  <a:lnTo>
                    <a:pt x="265" y="1198"/>
                  </a:lnTo>
                  <a:lnTo>
                    <a:pt x="265" y="1198"/>
                  </a:lnTo>
                  <a:lnTo>
                    <a:pt x="264" y="1202"/>
                  </a:lnTo>
                  <a:lnTo>
                    <a:pt x="260" y="1207"/>
                  </a:lnTo>
                  <a:lnTo>
                    <a:pt x="256" y="1210"/>
                  </a:lnTo>
                  <a:lnTo>
                    <a:pt x="254" y="1211"/>
                  </a:lnTo>
                  <a:lnTo>
                    <a:pt x="251" y="1211"/>
                  </a:lnTo>
                  <a:lnTo>
                    <a:pt x="251" y="12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" name="Freeform 413">
              <a:extLst>
                <a:ext uri="{FF2B5EF4-FFF2-40B4-BE49-F238E27FC236}">
                  <a16:creationId xmlns:a16="http://schemas.microsoft.com/office/drawing/2014/main" id="{B1452C2C-2CE7-7B42-8B3B-C7AF4EDD7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3138488"/>
              <a:ext cx="133350" cy="681038"/>
            </a:xfrm>
            <a:custGeom>
              <a:avLst/>
              <a:gdLst/>
              <a:ahLst/>
              <a:cxnLst>
                <a:cxn ang="0">
                  <a:pos x="171" y="1285"/>
                </a:cxn>
                <a:cxn ang="0">
                  <a:pos x="162" y="1274"/>
                </a:cxn>
                <a:cxn ang="0">
                  <a:pos x="155" y="1248"/>
                </a:cxn>
                <a:cxn ang="0">
                  <a:pos x="119" y="1178"/>
                </a:cxn>
                <a:cxn ang="0">
                  <a:pos x="96" y="1130"/>
                </a:cxn>
                <a:cxn ang="0">
                  <a:pos x="85" y="1100"/>
                </a:cxn>
                <a:cxn ang="0">
                  <a:pos x="65" y="1060"/>
                </a:cxn>
                <a:cxn ang="0">
                  <a:pos x="41" y="1009"/>
                </a:cxn>
                <a:cxn ang="0">
                  <a:pos x="29" y="965"/>
                </a:cxn>
                <a:cxn ang="0">
                  <a:pos x="11" y="900"/>
                </a:cxn>
                <a:cxn ang="0">
                  <a:pos x="3" y="792"/>
                </a:cxn>
                <a:cxn ang="0">
                  <a:pos x="2" y="697"/>
                </a:cxn>
                <a:cxn ang="0">
                  <a:pos x="0" y="595"/>
                </a:cxn>
                <a:cxn ang="0">
                  <a:pos x="9" y="478"/>
                </a:cxn>
                <a:cxn ang="0">
                  <a:pos x="18" y="409"/>
                </a:cxn>
                <a:cxn ang="0">
                  <a:pos x="33" y="366"/>
                </a:cxn>
                <a:cxn ang="0">
                  <a:pos x="63" y="254"/>
                </a:cxn>
                <a:cxn ang="0">
                  <a:pos x="82" y="213"/>
                </a:cxn>
                <a:cxn ang="0">
                  <a:pos x="97" y="186"/>
                </a:cxn>
                <a:cxn ang="0">
                  <a:pos x="132" y="111"/>
                </a:cxn>
                <a:cxn ang="0">
                  <a:pos x="166" y="62"/>
                </a:cxn>
                <a:cxn ang="0">
                  <a:pos x="175" y="47"/>
                </a:cxn>
                <a:cxn ang="0">
                  <a:pos x="185" y="31"/>
                </a:cxn>
                <a:cxn ang="0">
                  <a:pos x="218" y="5"/>
                </a:cxn>
                <a:cxn ang="0">
                  <a:pos x="236" y="0"/>
                </a:cxn>
                <a:cxn ang="0">
                  <a:pos x="248" y="5"/>
                </a:cxn>
                <a:cxn ang="0">
                  <a:pos x="253" y="22"/>
                </a:cxn>
                <a:cxn ang="0">
                  <a:pos x="245" y="34"/>
                </a:cxn>
                <a:cxn ang="0">
                  <a:pos x="226" y="41"/>
                </a:cxn>
                <a:cxn ang="0">
                  <a:pos x="212" y="55"/>
                </a:cxn>
                <a:cxn ang="0">
                  <a:pos x="200" y="78"/>
                </a:cxn>
                <a:cxn ang="0">
                  <a:pos x="183" y="100"/>
                </a:cxn>
                <a:cxn ang="0">
                  <a:pos x="161" y="131"/>
                </a:cxn>
                <a:cxn ang="0">
                  <a:pos x="127" y="197"/>
                </a:cxn>
                <a:cxn ang="0">
                  <a:pos x="98" y="264"/>
                </a:cxn>
                <a:cxn ang="0">
                  <a:pos x="75" y="349"/>
                </a:cxn>
                <a:cxn ang="0">
                  <a:pos x="61" y="391"/>
                </a:cxn>
                <a:cxn ang="0">
                  <a:pos x="51" y="429"/>
                </a:cxn>
                <a:cxn ang="0">
                  <a:pos x="41" y="559"/>
                </a:cxn>
                <a:cxn ang="0">
                  <a:pos x="39" y="812"/>
                </a:cxn>
                <a:cxn ang="0">
                  <a:pos x="46" y="879"/>
                </a:cxn>
                <a:cxn ang="0">
                  <a:pos x="73" y="987"/>
                </a:cxn>
                <a:cxn ang="0">
                  <a:pos x="93" y="1036"/>
                </a:cxn>
                <a:cxn ang="0">
                  <a:pos x="112" y="1071"/>
                </a:cxn>
                <a:cxn ang="0">
                  <a:pos x="124" y="1104"/>
                </a:cxn>
                <a:cxn ang="0">
                  <a:pos x="141" y="1147"/>
                </a:cxn>
                <a:cxn ang="0">
                  <a:pos x="182" y="1217"/>
                </a:cxn>
                <a:cxn ang="0">
                  <a:pos x="197" y="1271"/>
                </a:cxn>
                <a:cxn ang="0">
                  <a:pos x="193" y="1282"/>
                </a:cxn>
                <a:cxn ang="0">
                  <a:pos x="185" y="1287"/>
                </a:cxn>
              </a:cxnLst>
              <a:rect l="0" t="0" r="r" b="b"/>
              <a:pathLst>
                <a:path w="253" h="1287">
                  <a:moveTo>
                    <a:pt x="181" y="1287"/>
                  </a:moveTo>
                  <a:lnTo>
                    <a:pt x="181" y="1287"/>
                  </a:lnTo>
                  <a:lnTo>
                    <a:pt x="174" y="1286"/>
                  </a:lnTo>
                  <a:lnTo>
                    <a:pt x="171" y="1285"/>
                  </a:lnTo>
                  <a:lnTo>
                    <a:pt x="168" y="1283"/>
                  </a:lnTo>
                  <a:lnTo>
                    <a:pt x="165" y="1280"/>
                  </a:lnTo>
                  <a:lnTo>
                    <a:pt x="163" y="1277"/>
                  </a:lnTo>
                  <a:lnTo>
                    <a:pt x="162" y="1274"/>
                  </a:lnTo>
                  <a:lnTo>
                    <a:pt x="161" y="1270"/>
                  </a:lnTo>
                  <a:lnTo>
                    <a:pt x="161" y="1270"/>
                  </a:lnTo>
                  <a:lnTo>
                    <a:pt x="159" y="1259"/>
                  </a:lnTo>
                  <a:lnTo>
                    <a:pt x="155" y="1248"/>
                  </a:lnTo>
                  <a:lnTo>
                    <a:pt x="151" y="1236"/>
                  </a:lnTo>
                  <a:lnTo>
                    <a:pt x="144" y="1222"/>
                  </a:lnTo>
                  <a:lnTo>
                    <a:pt x="131" y="1197"/>
                  </a:lnTo>
                  <a:lnTo>
                    <a:pt x="119" y="1178"/>
                  </a:lnTo>
                  <a:lnTo>
                    <a:pt x="119" y="1178"/>
                  </a:lnTo>
                  <a:lnTo>
                    <a:pt x="110" y="1162"/>
                  </a:lnTo>
                  <a:lnTo>
                    <a:pt x="102" y="1147"/>
                  </a:lnTo>
                  <a:lnTo>
                    <a:pt x="96" y="1130"/>
                  </a:lnTo>
                  <a:lnTo>
                    <a:pt x="90" y="1114"/>
                  </a:lnTo>
                  <a:lnTo>
                    <a:pt x="90" y="1114"/>
                  </a:lnTo>
                  <a:lnTo>
                    <a:pt x="85" y="1100"/>
                  </a:lnTo>
                  <a:lnTo>
                    <a:pt x="85" y="1100"/>
                  </a:lnTo>
                  <a:lnTo>
                    <a:pt x="80" y="1090"/>
                  </a:lnTo>
                  <a:lnTo>
                    <a:pt x="75" y="1080"/>
                  </a:lnTo>
                  <a:lnTo>
                    <a:pt x="65" y="1060"/>
                  </a:lnTo>
                  <a:lnTo>
                    <a:pt x="65" y="1060"/>
                  </a:lnTo>
                  <a:lnTo>
                    <a:pt x="58" y="1048"/>
                  </a:lnTo>
                  <a:lnTo>
                    <a:pt x="51" y="1035"/>
                  </a:lnTo>
                  <a:lnTo>
                    <a:pt x="45" y="1023"/>
                  </a:lnTo>
                  <a:lnTo>
                    <a:pt x="41" y="1009"/>
                  </a:lnTo>
                  <a:lnTo>
                    <a:pt x="41" y="1009"/>
                  </a:lnTo>
                  <a:lnTo>
                    <a:pt x="35" y="988"/>
                  </a:lnTo>
                  <a:lnTo>
                    <a:pt x="29" y="965"/>
                  </a:lnTo>
                  <a:lnTo>
                    <a:pt x="29" y="965"/>
                  </a:lnTo>
                  <a:lnTo>
                    <a:pt x="23" y="943"/>
                  </a:lnTo>
                  <a:lnTo>
                    <a:pt x="16" y="921"/>
                  </a:lnTo>
                  <a:lnTo>
                    <a:pt x="16" y="921"/>
                  </a:lnTo>
                  <a:lnTo>
                    <a:pt x="11" y="900"/>
                  </a:lnTo>
                  <a:lnTo>
                    <a:pt x="8" y="878"/>
                  </a:lnTo>
                  <a:lnTo>
                    <a:pt x="6" y="856"/>
                  </a:lnTo>
                  <a:lnTo>
                    <a:pt x="4" y="836"/>
                  </a:lnTo>
                  <a:lnTo>
                    <a:pt x="3" y="792"/>
                  </a:lnTo>
                  <a:lnTo>
                    <a:pt x="3" y="748"/>
                  </a:lnTo>
                  <a:lnTo>
                    <a:pt x="3" y="729"/>
                  </a:lnTo>
                  <a:lnTo>
                    <a:pt x="3" y="729"/>
                  </a:lnTo>
                  <a:lnTo>
                    <a:pt x="2" y="697"/>
                  </a:lnTo>
                  <a:lnTo>
                    <a:pt x="2" y="664"/>
                  </a:lnTo>
                  <a:lnTo>
                    <a:pt x="2" y="664"/>
                  </a:lnTo>
                  <a:lnTo>
                    <a:pt x="1" y="630"/>
                  </a:lnTo>
                  <a:lnTo>
                    <a:pt x="0" y="595"/>
                  </a:lnTo>
                  <a:lnTo>
                    <a:pt x="1" y="561"/>
                  </a:lnTo>
                  <a:lnTo>
                    <a:pt x="3" y="527"/>
                  </a:lnTo>
                  <a:lnTo>
                    <a:pt x="3" y="527"/>
                  </a:lnTo>
                  <a:lnTo>
                    <a:pt x="9" y="478"/>
                  </a:lnTo>
                  <a:lnTo>
                    <a:pt x="9" y="478"/>
                  </a:lnTo>
                  <a:lnTo>
                    <a:pt x="16" y="420"/>
                  </a:lnTo>
                  <a:lnTo>
                    <a:pt x="16" y="420"/>
                  </a:lnTo>
                  <a:lnTo>
                    <a:pt x="18" y="409"/>
                  </a:lnTo>
                  <a:lnTo>
                    <a:pt x="20" y="399"/>
                  </a:lnTo>
                  <a:lnTo>
                    <a:pt x="28" y="380"/>
                  </a:lnTo>
                  <a:lnTo>
                    <a:pt x="28" y="380"/>
                  </a:lnTo>
                  <a:lnTo>
                    <a:pt x="33" y="366"/>
                  </a:lnTo>
                  <a:lnTo>
                    <a:pt x="37" y="351"/>
                  </a:lnTo>
                  <a:lnTo>
                    <a:pt x="37" y="351"/>
                  </a:lnTo>
                  <a:lnTo>
                    <a:pt x="49" y="306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7" y="243"/>
                  </a:lnTo>
                  <a:lnTo>
                    <a:pt x="71" y="233"/>
                  </a:lnTo>
                  <a:lnTo>
                    <a:pt x="82" y="213"/>
                  </a:lnTo>
                  <a:lnTo>
                    <a:pt x="82" y="213"/>
                  </a:lnTo>
                  <a:lnTo>
                    <a:pt x="90" y="200"/>
                  </a:lnTo>
                  <a:lnTo>
                    <a:pt x="97" y="186"/>
                  </a:lnTo>
                  <a:lnTo>
                    <a:pt x="97" y="186"/>
                  </a:lnTo>
                  <a:lnTo>
                    <a:pt x="107" y="162"/>
                  </a:lnTo>
                  <a:lnTo>
                    <a:pt x="107" y="162"/>
                  </a:lnTo>
                  <a:lnTo>
                    <a:pt x="119" y="135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46" y="86"/>
                  </a:lnTo>
                  <a:lnTo>
                    <a:pt x="156" y="74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9" y="59"/>
                  </a:lnTo>
                  <a:lnTo>
                    <a:pt x="171" y="55"/>
                  </a:lnTo>
                  <a:lnTo>
                    <a:pt x="175" y="47"/>
                  </a:lnTo>
                  <a:lnTo>
                    <a:pt x="175" y="47"/>
                  </a:lnTo>
                  <a:lnTo>
                    <a:pt x="180" y="38"/>
                  </a:lnTo>
                  <a:lnTo>
                    <a:pt x="183" y="34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96" y="21"/>
                  </a:lnTo>
                  <a:lnTo>
                    <a:pt x="206" y="13"/>
                  </a:lnTo>
                  <a:lnTo>
                    <a:pt x="218" y="5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9" y="0"/>
                  </a:lnTo>
                  <a:lnTo>
                    <a:pt x="243" y="1"/>
                  </a:lnTo>
                  <a:lnTo>
                    <a:pt x="246" y="3"/>
                  </a:lnTo>
                  <a:lnTo>
                    <a:pt x="248" y="5"/>
                  </a:lnTo>
                  <a:lnTo>
                    <a:pt x="251" y="10"/>
                  </a:lnTo>
                  <a:lnTo>
                    <a:pt x="253" y="17"/>
                  </a:lnTo>
                  <a:lnTo>
                    <a:pt x="253" y="17"/>
                  </a:lnTo>
                  <a:lnTo>
                    <a:pt x="253" y="22"/>
                  </a:lnTo>
                  <a:lnTo>
                    <a:pt x="251" y="28"/>
                  </a:lnTo>
                  <a:lnTo>
                    <a:pt x="250" y="30"/>
                  </a:lnTo>
                  <a:lnTo>
                    <a:pt x="247" y="32"/>
                  </a:lnTo>
                  <a:lnTo>
                    <a:pt x="245" y="34"/>
                  </a:lnTo>
                  <a:lnTo>
                    <a:pt x="240" y="35"/>
                  </a:lnTo>
                  <a:lnTo>
                    <a:pt x="240" y="35"/>
                  </a:lnTo>
                  <a:lnTo>
                    <a:pt x="232" y="38"/>
                  </a:lnTo>
                  <a:lnTo>
                    <a:pt x="226" y="41"/>
                  </a:lnTo>
                  <a:lnTo>
                    <a:pt x="221" y="45"/>
                  </a:lnTo>
                  <a:lnTo>
                    <a:pt x="217" y="48"/>
                  </a:lnTo>
                  <a:lnTo>
                    <a:pt x="214" y="51"/>
                  </a:lnTo>
                  <a:lnTo>
                    <a:pt x="212" y="55"/>
                  </a:lnTo>
                  <a:lnTo>
                    <a:pt x="207" y="64"/>
                  </a:lnTo>
                  <a:lnTo>
                    <a:pt x="207" y="64"/>
                  </a:lnTo>
                  <a:lnTo>
                    <a:pt x="204" y="70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193" y="89"/>
                  </a:lnTo>
                  <a:lnTo>
                    <a:pt x="183" y="100"/>
                  </a:lnTo>
                  <a:lnTo>
                    <a:pt x="183" y="100"/>
                  </a:lnTo>
                  <a:lnTo>
                    <a:pt x="171" y="115"/>
                  </a:lnTo>
                  <a:lnTo>
                    <a:pt x="166" y="123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50" y="153"/>
                  </a:lnTo>
                  <a:lnTo>
                    <a:pt x="138" y="176"/>
                  </a:lnTo>
                  <a:lnTo>
                    <a:pt x="138" y="176"/>
                  </a:lnTo>
                  <a:lnTo>
                    <a:pt x="127" y="197"/>
                  </a:lnTo>
                  <a:lnTo>
                    <a:pt x="116" y="219"/>
                  </a:lnTo>
                  <a:lnTo>
                    <a:pt x="106" y="242"/>
                  </a:lnTo>
                  <a:lnTo>
                    <a:pt x="98" y="264"/>
                  </a:lnTo>
                  <a:lnTo>
                    <a:pt x="98" y="264"/>
                  </a:lnTo>
                  <a:lnTo>
                    <a:pt x="87" y="304"/>
                  </a:lnTo>
                  <a:lnTo>
                    <a:pt x="76" y="344"/>
                  </a:lnTo>
                  <a:lnTo>
                    <a:pt x="75" y="349"/>
                  </a:lnTo>
                  <a:lnTo>
                    <a:pt x="75" y="349"/>
                  </a:lnTo>
                  <a:lnTo>
                    <a:pt x="70" y="364"/>
                  </a:lnTo>
                  <a:lnTo>
                    <a:pt x="65" y="379"/>
                  </a:lnTo>
                  <a:lnTo>
                    <a:pt x="65" y="379"/>
                  </a:lnTo>
                  <a:lnTo>
                    <a:pt x="61" y="391"/>
                  </a:lnTo>
                  <a:lnTo>
                    <a:pt x="56" y="403"/>
                  </a:lnTo>
                  <a:lnTo>
                    <a:pt x="53" y="416"/>
                  </a:lnTo>
                  <a:lnTo>
                    <a:pt x="51" y="429"/>
                  </a:lnTo>
                  <a:lnTo>
                    <a:pt x="51" y="429"/>
                  </a:lnTo>
                  <a:lnTo>
                    <a:pt x="49" y="468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1" y="559"/>
                  </a:lnTo>
                  <a:lnTo>
                    <a:pt x="39" y="586"/>
                  </a:lnTo>
                  <a:lnTo>
                    <a:pt x="39" y="613"/>
                  </a:lnTo>
                  <a:lnTo>
                    <a:pt x="39" y="812"/>
                  </a:lnTo>
                  <a:lnTo>
                    <a:pt x="39" y="812"/>
                  </a:lnTo>
                  <a:lnTo>
                    <a:pt x="39" y="830"/>
                  </a:lnTo>
                  <a:lnTo>
                    <a:pt x="41" y="846"/>
                  </a:lnTo>
                  <a:lnTo>
                    <a:pt x="43" y="863"/>
                  </a:lnTo>
                  <a:lnTo>
                    <a:pt x="46" y="879"/>
                  </a:lnTo>
                  <a:lnTo>
                    <a:pt x="54" y="912"/>
                  </a:lnTo>
                  <a:lnTo>
                    <a:pt x="62" y="944"/>
                  </a:lnTo>
                  <a:lnTo>
                    <a:pt x="62" y="944"/>
                  </a:lnTo>
                  <a:lnTo>
                    <a:pt x="73" y="987"/>
                  </a:lnTo>
                  <a:lnTo>
                    <a:pt x="73" y="987"/>
                  </a:lnTo>
                  <a:lnTo>
                    <a:pt x="78" y="1003"/>
                  </a:lnTo>
                  <a:lnTo>
                    <a:pt x="86" y="1020"/>
                  </a:lnTo>
                  <a:lnTo>
                    <a:pt x="93" y="1036"/>
                  </a:lnTo>
                  <a:lnTo>
                    <a:pt x="102" y="1052"/>
                  </a:lnTo>
                  <a:lnTo>
                    <a:pt x="102" y="1052"/>
                  </a:lnTo>
                  <a:lnTo>
                    <a:pt x="112" y="1071"/>
                  </a:lnTo>
                  <a:lnTo>
                    <a:pt x="112" y="1071"/>
                  </a:lnTo>
                  <a:lnTo>
                    <a:pt x="116" y="1079"/>
                  </a:lnTo>
                  <a:lnTo>
                    <a:pt x="119" y="1087"/>
                  </a:lnTo>
                  <a:lnTo>
                    <a:pt x="124" y="1104"/>
                  </a:lnTo>
                  <a:lnTo>
                    <a:pt x="124" y="1104"/>
                  </a:lnTo>
                  <a:lnTo>
                    <a:pt x="131" y="1126"/>
                  </a:lnTo>
                  <a:lnTo>
                    <a:pt x="136" y="1136"/>
                  </a:lnTo>
                  <a:lnTo>
                    <a:pt x="141" y="1147"/>
                  </a:lnTo>
                  <a:lnTo>
                    <a:pt x="141" y="1147"/>
                  </a:lnTo>
                  <a:lnTo>
                    <a:pt x="154" y="1166"/>
                  </a:lnTo>
                  <a:lnTo>
                    <a:pt x="164" y="1184"/>
                  </a:lnTo>
                  <a:lnTo>
                    <a:pt x="173" y="1201"/>
                  </a:lnTo>
                  <a:lnTo>
                    <a:pt x="182" y="1217"/>
                  </a:lnTo>
                  <a:lnTo>
                    <a:pt x="188" y="1232"/>
                  </a:lnTo>
                  <a:lnTo>
                    <a:pt x="192" y="1246"/>
                  </a:lnTo>
                  <a:lnTo>
                    <a:pt x="195" y="1259"/>
                  </a:lnTo>
                  <a:lnTo>
                    <a:pt x="197" y="1271"/>
                  </a:lnTo>
                  <a:lnTo>
                    <a:pt x="197" y="1271"/>
                  </a:lnTo>
                  <a:lnTo>
                    <a:pt x="196" y="1277"/>
                  </a:lnTo>
                  <a:lnTo>
                    <a:pt x="195" y="1280"/>
                  </a:lnTo>
                  <a:lnTo>
                    <a:pt x="193" y="1282"/>
                  </a:lnTo>
                  <a:lnTo>
                    <a:pt x="193" y="1282"/>
                  </a:lnTo>
                  <a:lnTo>
                    <a:pt x="191" y="1284"/>
                  </a:lnTo>
                  <a:lnTo>
                    <a:pt x="188" y="1286"/>
                  </a:lnTo>
                  <a:lnTo>
                    <a:pt x="185" y="1287"/>
                  </a:lnTo>
                  <a:lnTo>
                    <a:pt x="181" y="1287"/>
                  </a:lnTo>
                  <a:lnTo>
                    <a:pt x="181" y="1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Freeform 414">
              <a:extLst>
                <a:ext uri="{FF2B5EF4-FFF2-40B4-BE49-F238E27FC236}">
                  <a16:creationId xmlns:a16="http://schemas.microsoft.com/office/drawing/2014/main" id="{7A7D8F55-0B54-C14B-AAD5-BC2E07BA4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426" y="3148013"/>
              <a:ext cx="134938" cy="661988"/>
            </a:xfrm>
            <a:custGeom>
              <a:avLst/>
              <a:gdLst/>
              <a:ahLst/>
              <a:cxnLst>
                <a:cxn ang="0">
                  <a:pos x="66" y="1250"/>
                </a:cxn>
                <a:cxn ang="0">
                  <a:pos x="58" y="1244"/>
                </a:cxn>
                <a:cxn ang="0">
                  <a:pos x="58" y="1224"/>
                </a:cxn>
                <a:cxn ang="0">
                  <a:pos x="80" y="1168"/>
                </a:cxn>
                <a:cxn ang="0">
                  <a:pos x="111" y="1115"/>
                </a:cxn>
                <a:cxn ang="0">
                  <a:pos x="129" y="1073"/>
                </a:cxn>
                <a:cxn ang="0">
                  <a:pos x="141" y="1041"/>
                </a:cxn>
                <a:cxn ang="0">
                  <a:pos x="168" y="991"/>
                </a:cxn>
                <a:cxn ang="0">
                  <a:pos x="192" y="918"/>
                </a:cxn>
                <a:cxn ang="0">
                  <a:pos x="210" y="838"/>
                </a:cxn>
                <a:cxn ang="0">
                  <a:pos x="214" y="595"/>
                </a:cxn>
                <a:cxn ang="0">
                  <a:pos x="208" y="491"/>
                </a:cxn>
                <a:cxn ang="0">
                  <a:pos x="202" y="417"/>
                </a:cxn>
                <a:cxn ang="0">
                  <a:pos x="188" y="367"/>
                </a:cxn>
                <a:cxn ang="0">
                  <a:pos x="177" y="333"/>
                </a:cxn>
                <a:cxn ang="0">
                  <a:pos x="155" y="256"/>
                </a:cxn>
                <a:cxn ang="0">
                  <a:pos x="115" y="170"/>
                </a:cxn>
                <a:cxn ang="0">
                  <a:pos x="92" y="127"/>
                </a:cxn>
                <a:cxn ang="0">
                  <a:pos x="70" y="97"/>
                </a:cxn>
                <a:cxn ang="0">
                  <a:pos x="49" y="68"/>
                </a:cxn>
                <a:cxn ang="0">
                  <a:pos x="40" y="49"/>
                </a:cxn>
                <a:cxn ang="0">
                  <a:pos x="21" y="37"/>
                </a:cxn>
                <a:cxn ang="0">
                  <a:pos x="7" y="31"/>
                </a:cxn>
                <a:cxn ang="0">
                  <a:pos x="0" y="15"/>
                </a:cxn>
                <a:cxn ang="0">
                  <a:pos x="8" y="3"/>
                </a:cxn>
                <a:cxn ang="0">
                  <a:pos x="17" y="0"/>
                </a:cxn>
                <a:cxn ang="0">
                  <a:pos x="47" y="11"/>
                </a:cxn>
                <a:cxn ang="0">
                  <a:pos x="71" y="33"/>
                </a:cxn>
                <a:cxn ang="0">
                  <a:pos x="82" y="52"/>
                </a:cxn>
                <a:cxn ang="0">
                  <a:pos x="98" y="71"/>
                </a:cxn>
                <a:cxn ang="0">
                  <a:pos x="135" y="132"/>
                </a:cxn>
                <a:cxn ang="0">
                  <a:pos x="156" y="180"/>
                </a:cxn>
                <a:cxn ang="0">
                  <a:pos x="182" y="226"/>
                </a:cxn>
                <a:cxn ang="0">
                  <a:pos x="204" y="297"/>
                </a:cxn>
                <a:cxn ang="0">
                  <a:pos x="226" y="368"/>
                </a:cxn>
                <a:cxn ang="0">
                  <a:pos x="237" y="407"/>
                </a:cxn>
                <a:cxn ang="0">
                  <a:pos x="249" y="512"/>
                </a:cxn>
                <a:cxn ang="0">
                  <a:pos x="253" y="612"/>
                </a:cxn>
                <a:cxn ang="0">
                  <a:pos x="250" y="709"/>
                </a:cxn>
                <a:cxn ang="0">
                  <a:pos x="249" y="812"/>
                </a:cxn>
                <a:cxn ang="0">
                  <a:pos x="237" y="895"/>
                </a:cxn>
                <a:cxn ang="0">
                  <a:pos x="225" y="939"/>
                </a:cxn>
                <a:cxn ang="0">
                  <a:pos x="208" y="993"/>
                </a:cxn>
                <a:cxn ang="0">
                  <a:pos x="188" y="1031"/>
                </a:cxn>
                <a:cxn ang="0">
                  <a:pos x="168" y="1070"/>
                </a:cxn>
                <a:cxn ang="0">
                  <a:pos x="150" y="1114"/>
                </a:cxn>
                <a:cxn ang="0">
                  <a:pos x="122" y="1164"/>
                </a:cxn>
                <a:cxn ang="0">
                  <a:pos x="94" y="1224"/>
                </a:cxn>
                <a:cxn ang="0">
                  <a:pos x="90" y="1241"/>
                </a:cxn>
                <a:cxn ang="0">
                  <a:pos x="73" y="1251"/>
                </a:cxn>
              </a:cxnLst>
              <a:rect l="0" t="0" r="r" b="b"/>
              <a:pathLst>
                <a:path w="254" h="1251">
                  <a:moveTo>
                    <a:pt x="73" y="1251"/>
                  </a:moveTo>
                  <a:lnTo>
                    <a:pt x="73" y="1251"/>
                  </a:lnTo>
                  <a:lnTo>
                    <a:pt x="69" y="1251"/>
                  </a:lnTo>
                  <a:lnTo>
                    <a:pt x="66" y="1250"/>
                  </a:lnTo>
                  <a:lnTo>
                    <a:pt x="62" y="1249"/>
                  </a:lnTo>
                  <a:lnTo>
                    <a:pt x="59" y="1246"/>
                  </a:lnTo>
                  <a:lnTo>
                    <a:pt x="59" y="1246"/>
                  </a:lnTo>
                  <a:lnTo>
                    <a:pt x="58" y="1244"/>
                  </a:lnTo>
                  <a:lnTo>
                    <a:pt x="57" y="1241"/>
                  </a:lnTo>
                  <a:lnTo>
                    <a:pt x="56" y="1235"/>
                  </a:lnTo>
                  <a:lnTo>
                    <a:pt x="56" y="1235"/>
                  </a:lnTo>
                  <a:lnTo>
                    <a:pt x="58" y="1224"/>
                  </a:lnTo>
                  <a:lnTo>
                    <a:pt x="61" y="1211"/>
                  </a:lnTo>
                  <a:lnTo>
                    <a:pt x="66" y="1198"/>
                  </a:lnTo>
                  <a:lnTo>
                    <a:pt x="72" y="1183"/>
                  </a:lnTo>
                  <a:lnTo>
                    <a:pt x="80" y="1168"/>
                  </a:lnTo>
                  <a:lnTo>
                    <a:pt x="89" y="1151"/>
                  </a:lnTo>
                  <a:lnTo>
                    <a:pt x="100" y="1134"/>
                  </a:lnTo>
                  <a:lnTo>
                    <a:pt x="111" y="1115"/>
                  </a:lnTo>
                  <a:lnTo>
                    <a:pt x="111" y="1115"/>
                  </a:lnTo>
                  <a:lnTo>
                    <a:pt x="117" y="1105"/>
                  </a:lnTo>
                  <a:lnTo>
                    <a:pt x="121" y="1095"/>
                  </a:lnTo>
                  <a:lnTo>
                    <a:pt x="129" y="1073"/>
                  </a:lnTo>
                  <a:lnTo>
                    <a:pt x="129" y="1073"/>
                  </a:lnTo>
                  <a:lnTo>
                    <a:pt x="135" y="1056"/>
                  </a:lnTo>
                  <a:lnTo>
                    <a:pt x="138" y="1049"/>
                  </a:lnTo>
                  <a:lnTo>
                    <a:pt x="141" y="1041"/>
                  </a:lnTo>
                  <a:lnTo>
                    <a:pt x="141" y="1041"/>
                  </a:lnTo>
                  <a:lnTo>
                    <a:pt x="151" y="1022"/>
                  </a:lnTo>
                  <a:lnTo>
                    <a:pt x="151" y="1022"/>
                  </a:lnTo>
                  <a:lnTo>
                    <a:pt x="161" y="1007"/>
                  </a:lnTo>
                  <a:lnTo>
                    <a:pt x="168" y="991"/>
                  </a:lnTo>
                  <a:lnTo>
                    <a:pt x="175" y="976"/>
                  </a:lnTo>
                  <a:lnTo>
                    <a:pt x="180" y="959"/>
                  </a:lnTo>
                  <a:lnTo>
                    <a:pt x="180" y="959"/>
                  </a:lnTo>
                  <a:lnTo>
                    <a:pt x="192" y="918"/>
                  </a:lnTo>
                  <a:lnTo>
                    <a:pt x="192" y="918"/>
                  </a:lnTo>
                  <a:lnTo>
                    <a:pt x="200" y="887"/>
                  </a:lnTo>
                  <a:lnTo>
                    <a:pt x="207" y="855"/>
                  </a:lnTo>
                  <a:lnTo>
                    <a:pt x="210" y="838"/>
                  </a:lnTo>
                  <a:lnTo>
                    <a:pt x="212" y="823"/>
                  </a:lnTo>
                  <a:lnTo>
                    <a:pt x="214" y="806"/>
                  </a:lnTo>
                  <a:lnTo>
                    <a:pt x="214" y="789"/>
                  </a:lnTo>
                  <a:lnTo>
                    <a:pt x="214" y="595"/>
                  </a:lnTo>
                  <a:lnTo>
                    <a:pt x="214" y="595"/>
                  </a:lnTo>
                  <a:lnTo>
                    <a:pt x="214" y="569"/>
                  </a:lnTo>
                  <a:lnTo>
                    <a:pt x="212" y="543"/>
                  </a:lnTo>
                  <a:lnTo>
                    <a:pt x="208" y="491"/>
                  </a:lnTo>
                  <a:lnTo>
                    <a:pt x="208" y="491"/>
                  </a:lnTo>
                  <a:lnTo>
                    <a:pt x="204" y="454"/>
                  </a:lnTo>
                  <a:lnTo>
                    <a:pt x="202" y="417"/>
                  </a:lnTo>
                  <a:lnTo>
                    <a:pt x="202" y="417"/>
                  </a:lnTo>
                  <a:lnTo>
                    <a:pt x="200" y="404"/>
                  </a:lnTo>
                  <a:lnTo>
                    <a:pt x="197" y="391"/>
                  </a:lnTo>
                  <a:lnTo>
                    <a:pt x="193" y="380"/>
                  </a:lnTo>
                  <a:lnTo>
                    <a:pt x="188" y="367"/>
                  </a:lnTo>
                  <a:lnTo>
                    <a:pt x="188" y="367"/>
                  </a:lnTo>
                  <a:lnTo>
                    <a:pt x="182" y="354"/>
                  </a:lnTo>
                  <a:lnTo>
                    <a:pt x="178" y="340"/>
                  </a:lnTo>
                  <a:lnTo>
                    <a:pt x="177" y="333"/>
                  </a:lnTo>
                  <a:lnTo>
                    <a:pt x="177" y="333"/>
                  </a:lnTo>
                  <a:lnTo>
                    <a:pt x="167" y="294"/>
                  </a:lnTo>
                  <a:lnTo>
                    <a:pt x="155" y="256"/>
                  </a:lnTo>
                  <a:lnTo>
                    <a:pt x="155" y="256"/>
                  </a:lnTo>
                  <a:lnTo>
                    <a:pt x="147" y="234"/>
                  </a:lnTo>
                  <a:lnTo>
                    <a:pt x="138" y="212"/>
                  </a:lnTo>
                  <a:lnTo>
                    <a:pt x="126" y="192"/>
                  </a:lnTo>
                  <a:lnTo>
                    <a:pt x="115" y="170"/>
                  </a:lnTo>
                  <a:lnTo>
                    <a:pt x="115" y="170"/>
                  </a:lnTo>
                  <a:lnTo>
                    <a:pt x="103" y="148"/>
                  </a:lnTo>
                  <a:lnTo>
                    <a:pt x="92" y="127"/>
                  </a:lnTo>
                  <a:lnTo>
                    <a:pt x="92" y="127"/>
                  </a:lnTo>
                  <a:lnTo>
                    <a:pt x="87" y="118"/>
                  </a:lnTo>
                  <a:lnTo>
                    <a:pt x="82" y="111"/>
                  </a:lnTo>
                  <a:lnTo>
                    <a:pt x="70" y="97"/>
                  </a:lnTo>
                  <a:lnTo>
                    <a:pt x="70" y="97"/>
                  </a:lnTo>
                  <a:lnTo>
                    <a:pt x="60" y="86"/>
                  </a:lnTo>
                  <a:lnTo>
                    <a:pt x="52" y="75"/>
                  </a:lnTo>
                  <a:lnTo>
                    <a:pt x="52" y="75"/>
                  </a:lnTo>
                  <a:lnTo>
                    <a:pt x="49" y="68"/>
                  </a:lnTo>
                  <a:lnTo>
                    <a:pt x="46" y="62"/>
                  </a:lnTo>
                  <a:lnTo>
                    <a:pt x="46" y="62"/>
                  </a:lnTo>
                  <a:lnTo>
                    <a:pt x="42" y="52"/>
                  </a:lnTo>
                  <a:lnTo>
                    <a:pt x="40" y="49"/>
                  </a:lnTo>
                  <a:lnTo>
                    <a:pt x="37" y="45"/>
                  </a:lnTo>
                  <a:lnTo>
                    <a:pt x="32" y="42"/>
                  </a:lnTo>
                  <a:lnTo>
                    <a:pt x="27" y="39"/>
                  </a:lnTo>
                  <a:lnTo>
                    <a:pt x="21" y="37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9" y="33"/>
                  </a:lnTo>
                  <a:lnTo>
                    <a:pt x="7" y="31"/>
                  </a:lnTo>
                  <a:lnTo>
                    <a:pt x="4" y="29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6" y="5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36" y="5"/>
                  </a:lnTo>
                  <a:lnTo>
                    <a:pt x="47" y="11"/>
                  </a:lnTo>
                  <a:lnTo>
                    <a:pt x="57" y="19"/>
                  </a:lnTo>
                  <a:lnTo>
                    <a:pt x="69" y="30"/>
                  </a:lnTo>
                  <a:lnTo>
                    <a:pt x="69" y="30"/>
                  </a:lnTo>
                  <a:lnTo>
                    <a:pt x="71" y="33"/>
                  </a:lnTo>
                  <a:lnTo>
                    <a:pt x="74" y="37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2" y="52"/>
                  </a:lnTo>
                  <a:lnTo>
                    <a:pt x="84" y="57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98" y="71"/>
                  </a:lnTo>
                  <a:lnTo>
                    <a:pt x="107" y="83"/>
                  </a:lnTo>
                  <a:lnTo>
                    <a:pt x="114" y="95"/>
                  </a:lnTo>
                  <a:lnTo>
                    <a:pt x="121" y="107"/>
                  </a:lnTo>
                  <a:lnTo>
                    <a:pt x="135" y="132"/>
                  </a:lnTo>
                  <a:lnTo>
                    <a:pt x="146" y="158"/>
                  </a:lnTo>
                  <a:lnTo>
                    <a:pt x="146" y="158"/>
                  </a:lnTo>
                  <a:lnTo>
                    <a:pt x="156" y="180"/>
                  </a:lnTo>
                  <a:lnTo>
                    <a:pt x="156" y="180"/>
                  </a:lnTo>
                  <a:lnTo>
                    <a:pt x="164" y="194"/>
                  </a:lnTo>
                  <a:lnTo>
                    <a:pt x="171" y="206"/>
                  </a:lnTo>
                  <a:lnTo>
                    <a:pt x="171" y="206"/>
                  </a:lnTo>
                  <a:lnTo>
                    <a:pt x="182" y="226"/>
                  </a:lnTo>
                  <a:lnTo>
                    <a:pt x="186" y="236"/>
                  </a:lnTo>
                  <a:lnTo>
                    <a:pt x="191" y="247"/>
                  </a:lnTo>
                  <a:lnTo>
                    <a:pt x="191" y="247"/>
                  </a:lnTo>
                  <a:lnTo>
                    <a:pt x="204" y="29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220" y="355"/>
                  </a:lnTo>
                  <a:lnTo>
                    <a:pt x="226" y="368"/>
                  </a:lnTo>
                  <a:lnTo>
                    <a:pt x="226" y="368"/>
                  </a:lnTo>
                  <a:lnTo>
                    <a:pt x="233" y="388"/>
                  </a:lnTo>
                  <a:lnTo>
                    <a:pt x="235" y="397"/>
                  </a:lnTo>
                  <a:lnTo>
                    <a:pt x="237" y="407"/>
                  </a:lnTo>
                  <a:lnTo>
                    <a:pt x="237" y="407"/>
                  </a:lnTo>
                  <a:lnTo>
                    <a:pt x="244" y="466"/>
                  </a:lnTo>
                  <a:lnTo>
                    <a:pt x="244" y="466"/>
                  </a:lnTo>
                  <a:lnTo>
                    <a:pt x="249" y="512"/>
                  </a:lnTo>
                  <a:lnTo>
                    <a:pt x="249" y="512"/>
                  </a:lnTo>
                  <a:lnTo>
                    <a:pt x="253" y="545"/>
                  </a:lnTo>
                  <a:lnTo>
                    <a:pt x="254" y="579"/>
                  </a:lnTo>
                  <a:lnTo>
                    <a:pt x="253" y="612"/>
                  </a:lnTo>
                  <a:lnTo>
                    <a:pt x="251" y="646"/>
                  </a:lnTo>
                  <a:lnTo>
                    <a:pt x="251" y="646"/>
                  </a:lnTo>
                  <a:lnTo>
                    <a:pt x="250" y="677"/>
                  </a:lnTo>
                  <a:lnTo>
                    <a:pt x="250" y="709"/>
                  </a:lnTo>
                  <a:lnTo>
                    <a:pt x="250" y="727"/>
                  </a:lnTo>
                  <a:lnTo>
                    <a:pt x="250" y="727"/>
                  </a:lnTo>
                  <a:lnTo>
                    <a:pt x="250" y="770"/>
                  </a:lnTo>
                  <a:lnTo>
                    <a:pt x="249" y="812"/>
                  </a:lnTo>
                  <a:lnTo>
                    <a:pt x="247" y="832"/>
                  </a:lnTo>
                  <a:lnTo>
                    <a:pt x="245" y="853"/>
                  </a:lnTo>
                  <a:lnTo>
                    <a:pt x="241" y="875"/>
                  </a:lnTo>
                  <a:lnTo>
                    <a:pt x="237" y="895"/>
                  </a:lnTo>
                  <a:lnTo>
                    <a:pt x="237" y="895"/>
                  </a:lnTo>
                  <a:lnTo>
                    <a:pt x="231" y="917"/>
                  </a:lnTo>
                  <a:lnTo>
                    <a:pt x="225" y="939"/>
                  </a:lnTo>
                  <a:lnTo>
                    <a:pt x="225" y="939"/>
                  </a:lnTo>
                  <a:lnTo>
                    <a:pt x="217" y="959"/>
                  </a:lnTo>
                  <a:lnTo>
                    <a:pt x="212" y="981"/>
                  </a:lnTo>
                  <a:lnTo>
                    <a:pt x="212" y="981"/>
                  </a:lnTo>
                  <a:lnTo>
                    <a:pt x="208" y="993"/>
                  </a:lnTo>
                  <a:lnTo>
                    <a:pt x="202" y="1006"/>
                  </a:lnTo>
                  <a:lnTo>
                    <a:pt x="196" y="1018"/>
                  </a:lnTo>
                  <a:lnTo>
                    <a:pt x="188" y="1031"/>
                  </a:lnTo>
                  <a:lnTo>
                    <a:pt x="188" y="1031"/>
                  </a:lnTo>
                  <a:lnTo>
                    <a:pt x="177" y="1050"/>
                  </a:lnTo>
                  <a:lnTo>
                    <a:pt x="173" y="1059"/>
                  </a:lnTo>
                  <a:lnTo>
                    <a:pt x="168" y="1070"/>
                  </a:lnTo>
                  <a:lnTo>
                    <a:pt x="168" y="1070"/>
                  </a:lnTo>
                  <a:lnTo>
                    <a:pt x="164" y="1082"/>
                  </a:lnTo>
                  <a:lnTo>
                    <a:pt x="164" y="1082"/>
                  </a:lnTo>
                  <a:lnTo>
                    <a:pt x="157" y="1099"/>
                  </a:lnTo>
                  <a:lnTo>
                    <a:pt x="150" y="1114"/>
                  </a:lnTo>
                  <a:lnTo>
                    <a:pt x="143" y="1130"/>
                  </a:lnTo>
                  <a:lnTo>
                    <a:pt x="135" y="1144"/>
                  </a:lnTo>
                  <a:lnTo>
                    <a:pt x="135" y="1144"/>
                  </a:lnTo>
                  <a:lnTo>
                    <a:pt x="122" y="1164"/>
                  </a:lnTo>
                  <a:lnTo>
                    <a:pt x="109" y="1188"/>
                  </a:lnTo>
                  <a:lnTo>
                    <a:pt x="103" y="1201"/>
                  </a:lnTo>
                  <a:lnTo>
                    <a:pt x="98" y="1213"/>
                  </a:lnTo>
                  <a:lnTo>
                    <a:pt x="94" y="1224"/>
                  </a:lnTo>
                  <a:lnTo>
                    <a:pt x="92" y="1234"/>
                  </a:lnTo>
                  <a:lnTo>
                    <a:pt x="92" y="1234"/>
                  </a:lnTo>
                  <a:lnTo>
                    <a:pt x="91" y="1238"/>
                  </a:lnTo>
                  <a:lnTo>
                    <a:pt x="90" y="1241"/>
                  </a:lnTo>
                  <a:lnTo>
                    <a:pt x="88" y="1244"/>
                  </a:lnTo>
                  <a:lnTo>
                    <a:pt x="85" y="1246"/>
                  </a:lnTo>
                  <a:lnTo>
                    <a:pt x="79" y="1250"/>
                  </a:lnTo>
                  <a:lnTo>
                    <a:pt x="73" y="1251"/>
                  </a:lnTo>
                  <a:lnTo>
                    <a:pt x="73" y="12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Freeform 415">
              <a:extLst>
                <a:ext uri="{FF2B5EF4-FFF2-40B4-BE49-F238E27FC236}">
                  <a16:creationId xmlns:a16="http://schemas.microsoft.com/office/drawing/2014/main" id="{8F32DC9F-732E-BC4C-B362-D75F2C403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3146425"/>
              <a:ext cx="193675" cy="657225"/>
            </a:xfrm>
            <a:custGeom>
              <a:avLst/>
              <a:gdLst/>
              <a:ahLst/>
              <a:cxnLst>
                <a:cxn ang="0">
                  <a:pos x="29" y="1241"/>
                </a:cxn>
                <a:cxn ang="0">
                  <a:pos x="21" y="1231"/>
                </a:cxn>
                <a:cxn ang="0">
                  <a:pos x="22" y="1216"/>
                </a:cxn>
                <a:cxn ang="0">
                  <a:pos x="37" y="1201"/>
                </a:cxn>
                <a:cxn ang="0">
                  <a:pos x="66" y="1186"/>
                </a:cxn>
                <a:cxn ang="0">
                  <a:pos x="125" y="1154"/>
                </a:cxn>
                <a:cxn ang="0">
                  <a:pos x="154" y="1122"/>
                </a:cxn>
                <a:cxn ang="0">
                  <a:pos x="200" y="1069"/>
                </a:cxn>
                <a:cxn ang="0">
                  <a:pos x="251" y="1009"/>
                </a:cxn>
                <a:cxn ang="0">
                  <a:pos x="273" y="965"/>
                </a:cxn>
                <a:cxn ang="0">
                  <a:pos x="314" y="827"/>
                </a:cxn>
                <a:cxn ang="0">
                  <a:pos x="325" y="757"/>
                </a:cxn>
                <a:cxn ang="0">
                  <a:pos x="330" y="644"/>
                </a:cxn>
                <a:cxn ang="0">
                  <a:pos x="324" y="570"/>
                </a:cxn>
                <a:cxn ang="0">
                  <a:pos x="305" y="434"/>
                </a:cxn>
                <a:cxn ang="0">
                  <a:pos x="288" y="354"/>
                </a:cxn>
                <a:cxn ang="0">
                  <a:pos x="257" y="277"/>
                </a:cxn>
                <a:cxn ang="0">
                  <a:pos x="238" y="239"/>
                </a:cxn>
                <a:cxn ang="0">
                  <a:pos x="207" y="198"/>
                </a:cxn>
                <a:cxn ang="0">
                  <a:pos x="187" y="173"/>
                </a:cxn>
                <a:cxn ang="0">
                  <a:pos x="167" y="148"/>
                </a:cxn>
                <a:cxn ang="0">
                  <a:pos x="132" y="123"/>
                </a:cxn>
                <a:cxn ang="0">
                  <a:pos x="63" y="65"/>
                </a:cxn>
                <a:cxn ang="0">
                  <a:pos x="13" y="39"/>
                </a:cxn>
                <a:cxn ang="0">
                  <a:pos x="1" y="27"/>
                </a:cxn>
                <a:cxn ang="0">
                  <a:pos x="1" y="13"/>
                </a:cxn>
                <a:cxn ang="0">
                  <a:pos x="8" y="2"/>
                </a:cxn>
                <a:cxn ang="0">
                  <a:pos x="23" y="1"/>
                </a:cxn>
                <a:cxn ang="0">
                  <a:pos x="34" y="9"/>
                </a:cxn>
                <a:cxn ang="0">
                  <a:pos x="64" y="23"/>
                </a:cxn>
                <a:cxn ang="0">
                  <a:pos x="139" y="80"/>
                </a:cxn>
                <a:cxn ang="0">
                  <a:pos x="178" y="111"/>
                </a:cxn>
                <a:cxn ang="0">
                  <a:pos x="234" y="172"/>
                </a:cxn>
                <a:cxn ang="0">
                  <a:pos x="281" y="244"/>
                </a:cxn>
                <a:cxn ang="0">
                  <a:pos x="313" y="317"/>
                </a:cxn>
                <a:cxn ang="0">
                  <a:pos x="342" y="432"/>
                </a:cxn>
                <a:cxn ang="0">
                  <a:pos x="356" y="550"/>
                </a:cxn>
                <a:cxn ang="0">
                  <a:pos x="366" y="650"/>
                </a:cxn>
                <a:cxn ang="0">
                  <a:pos x="364" y="730"/>
                </a:cxn>
                <a:cxn ang="0">
                  <a:pos x="361" y="791"/>
                </a:cxn>
                <a:cxn ang="0">
                  <a:pos x="348" y="839"/>
                </a:cxn>
                <a:cxn ang="0">
                  <a:pos x="325" y="927"/>
                </a:cxn>
                <a:cxn ang="0">
                  <a:pos x="304" y="984"/>
                </a:cxn>
                <a:cxn ang="0">
                  <a:pos x="258" y="1059"/>
                </a:cxn>
                <a:cxn ang="0">
                  <a:pos x="192" y="1135"/>
                </a:cxn>
                <a:cxn ang="0">
                  <a:pos x="170" y="1160"/>
                </a:cxn>
                <a:cxn ang="0">
                  <a:pos x="132" y="1196"/>
                </a:cxn>
                <a:cxn ang="0">
                  <a:pos x="104" y="1207"/>
                </a:cxn>
                <a:cxn ang="0">
                  <a:pos x="65" y="1224"/>
                </a:cxn>
                <a:cxn ang="0">
                  <a:pos x="53" y="1235"/>
                </a:cxn>
                <a:cxn ang="0">
                  <a:pos x="39" y="1244"/>
                </a:cxn>
              </a:cxnLst>
              <a:rect l="0" t="0" r="r" b="b"/>
              <a:pathLst>
                <a:path w="366" h="1244">
                  <a:moveTo>
                    <a:pt x="39" y="1244"/>
                  </a:moveTo>
                  <a:lnTo>
                    <a:pt x="39" y="1244"/>
                  </a:lnTo>
                  <a:lnTo>
                    <a:pt x="34" y="1243"/>
                  </a:lnTo>
                  <a:lnTo>
                    <a:pt x="29" y="1241"/>
                  </a:lnTo>
                  <a:lnTo>
                    <a:pt x="25" y="1238"/>
                  </a:lnTo>
                  <a:lnTo>
                    <a:pt x="22" y="1234"/>
                  </a:lnTo>
                  <a:lnTo>
                    <a:pt x="22" y="1234"/>
                  </a:lnTo>
                  <a:lnTo>
                    <a:pt x="21" y="1231"/>
                  </a:lnTo>
                  <a:lnTo>
                    <a:pt x="20" y="1227"/>
                  </a:lnTo>
                  <a:lnTo>
                    <a:pt x="20" y="1222"/>
                  </a:lnTo>
                  <a:lnTo>
                    <a:pt x="22" y="1216"/>
                  </a:lnTo>
                  <a:lnTo>
                    <a:pt x="22" y="1216"/>
                  </a:lnTo>
                  <a:lnTo>
                    <a:pt x="25" y="1211"/>
                  </a:lnTo>
                  <a:lnTo>
                    <a:pt x="29" y="1207"/>
                  </a:lnTo>
                  <a:lnTo>
                    <a:pt x="33" y="1204"/>
                  </a:lnTo>
                  <a:lnTo>
                    <a:pt x="37" y="1201"/>
                  </a:lnTo>
                  <a:lnTo>
                    <a:pt x="48" y="1195"/>
                  </a:lnTo>
                  <a:lnTo>
                    <a:pt x="59" y="1190"/>
                  </a:lnTo>
                  <a:lnTo>
                    <a:pt x="66" y="1186"/>
                  </a:lnTo>
                  <a:lnTo>
                    <a:pt x="66" y="1186"/>
                  </a:lnTo>
                  <a:lnTo>
                    <a:pt x="91" y="1175"/>
                  </a:lnTo>
                  <a:lnTo>
                    <a:pt x="103" y="1169"/>
                  </a:lnTo>
                  <a:lnTo>
                    <a:pt x="115" y="1162"/>
                  </a:lnTo>
                  <a:lnTo>
                    <a:pt x="125" y="1154"/>
                  </a:lnTo>
                  <a:lnTo>
                    <a:pt x="135" y="1145"/>
                  </a:lnTo>
                  <a:lnTo>
                    <a:pt x="145" y="1135"/>
                  </a:lnTo>
                  <a:lnTo>
                    <a:pt x="154" y="1122"/>
                  </a:lnTo>
                  <a:lnTo>
                    <a:pt x="154" y="1122"/>
                  </a:lnTo>
                  <a:lnTo>
                    <a:pt x="165" y="1108"/>
                  </a:lnTo>
                  <a:lnTo>
                    <a:pt x="177" y="1095"/>
                  </a:lnTo>
                  <a:lnTo>
                    <a:pt x="200" y="1069"/>
                  </a:lnTo>
                  <a:lnTo>
                    <a:pt x="200" y="1069"/>
                  </a:lnTo>
                  <a:lnTo>
                    <a:pt x="218" y="1050"/>
                  </a:lnTo>
                  <a:lnTo>
                    <a:pt x="236" y="1030"/>
                  </a:lnTo>
                  <a:lnTo>
                    <a:pt x="244" y="1020"/>
                  </a:lnTo>
                  <a:lnTo>
                    <a:pt x="251" y="1009"/>
                  </a:lnTo>
                  <a:lnTo>
                    <a:pt x="258" y="997"/>
                  </a:lnTo>
                  <a:lnTo>
                    <a:pt x="263" y="985"/>
                  </a:lnTo>
                  <a:lnTo>
                    <a:pt x="263" y="985"/>
                  </a:lnTo>
                  <a:lnTo>
                    <a:pt x="273" y="965"/>
                  </a:lnTo>
                  <a:lnTo>
                    <a:pt x="280" y="946"/>
                  </a:lnTo>
                  <a:lnTo>
                    <a:pt x="293" y="905"/>
                  </a:lnTo>
                  <a:lnTo>
                    <a:pt x="305" y="866"/>
                  </a:lnTo>
                  <a:lnTo>
                    <a:pt x="314" y="827"/>
                  </a:lnTo>
                  <a:lnTo>
                    <a:pt x="314" y="827"/>
                  </a:lnTo>
                  <a:lnTo>
                    <a:pt x="319" y="804"/>
                  </a:lnTo>
                  <a:lnTo>
                    <a:pt x="323" y="780"/>
                  </a:lnTo>
                  <a:lnTo>
                    <a:pt x="325" y="757"/>
                  </a:lnTo>
                  <a:lnTo>
                    <a:pt x="327" y="734"/>
                  </a:lnTo>
                  <a:lnTo>
                    <a:pt x="330" y="711"/>
                  </a:lnTo>
                  <a:lnTo>
                    <a:pt x="330" y="689"/>
                  </a:lnTo>
                  <a:lnTo>
                    <a:pt x="330" y="644"/>
                  </a:lnTo>
                  <a:lnTo>
                    <a:pt x="330" y="644"/>
                  </a:lnTo>
                  <a:lnTo>
                    <a:pt x="328" y="619"/>
                  </a:lnTo>
                  <a:lnTo>
                    <a:pt x="327" y="595"/>
                  </a:lnTo>
                  <a:lnTo>
                    <a:pt x="324" y="570"/>
                  </a:lnTo>
                  <a:lnTo>
                    <a:pt x="322" y="545"/>
                  </a:lnTo>
                  <a:lnTo>
                    <a:pt x="315" y="496"/>
                  </a:lnTo>
                  <a:lnTo>
                    <a:pt x="307" y="447"/>
                  </a:lnTo>
                  <a:lnTo>
                    <a:pt x="305" y="434"/>
                  </a:lnTo>
                  <a:lnTo>
                    <a:pt x="305" y="434"/>
                  </a:lnTo>
                  <a:lnTo>
                    <a:pt x="298" y="394"/>
                  </a:lnTo>
                  <a:lnTo>
                    <a:pt x="293" y="374"/>
                  </a:lnTo>
                  <a:lnTo>
                    <a:pt x="288" y="354"/>
                  </a:lnTo>
                  <a:lnTo>
                    <a:pt x="282" y="333"/>
                  </a:lnTo>
                  <a:lnTo>
                    <a:pt x="275" y="314"/>
                  </a:lnTo>
                  <a:lnTo>
                    <a:pt x="267" y="295"/>
                  </a:lnTo>
                  <a:lnTo>
                    <a:pt x="257" y="277"/>
                  </a:lnTo>
                  <a:lnTo>
                    <a:pt x="257" y="277"/>
                  </a:lnTo>
                  <a:lnTo>
                    <a:pt x="246" y="256"/>
                  </a:lnTo>
                  <a:lnTo>
                    <a:pt x="246" y="256"/>
                  </a:lnTo>
                  <a:lnTo>
                    <a:pt x="238" y="239"/>
                  </a:lnTo>
                  <a:lnTo>
                    <a:pt x="229" y="224"/>
                  </a:lnTo>
                  <a:lnTo>
                    <a:pt x="219" y="210"/>
                  </a:lnTo>
                  <a:lnTo>
                    <a:pt x="213" y="203"/>
                  </a:lnTo>
                  <a:lnTo>
                    <a:pt x="207" y="198"/>
                  </a:lnTo>
                  <a:lnTo>
                    <a:pt x="207" y="198"/>
                  </a:lnTo>
                  <a:lnTo>
                    <a:pt x="201" y="193"/>
                  </a:lnTo>
                  <a:lnTo>
                    <a:pt x="196" y="187"/>
                  </a:lnTo>
                  <a:lnTo>
                    <a:pt x="187" y="173"/>
                  </a:lnTo>
                  <a:lnTo>
                    <a:pt x="187" y="173"/>
                  </a:lnTo>
                  <a:lnTo>
                    <a:pt x="181" y="165"/>
                  </a:lnTo>
                  <a:lnTo>
                    <a:pt x="175" y="157"/>
                  </a:lnTo>
                  <a:lnTo>
                    <a:pt x="167" y="148"/>
                  </a:lnTo>
                  <a:lnTo>
                    <a:pt x="160" y="143"/>
                  </a:lnTo>
                  <a:lnTo>
                    <a:pt x="160" y="143"/>
                  </a:lnTo>
                  <a:lnTo>
                    <a:pt x="146" y="133"/>
                  </a:lnTo>
                  <a:lnTo>
                    <a:pt x="132" y="123"/>
                  </a:lnTo>
                  <a:lnTo>
                    <a:pt x="105" y="100"/>
                  </a:lnTo>
                  <a:lnTo>
                    <a:pt x="105" y="100"/>
                  </a:lnTo>
                  <a:lnTo>
                    <a:pt x="85" y="82"/>
                  </a:lnTo>
                  <a:lnTo>
                    <a:pt x="63" y="65"/>
                  </a:lnTo>
                  <a:lnTo>
                    <a:pt x="52" y="57"/>
                  </a:lnTo>
                  <a:lnTo>
                    <a:pt x="39" y="50"/>
                  </a:lnTo>
                  <a:lnTo>
                    <a:pt x="27" y="44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1" y="27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2" y="9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11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1" y="4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51" y="15"/>
                  </a:lnTo>
                  <a:lnTo>
                    <a:pt x="64" y="23"/>
                  </a:lnTo>
                  <a:lnTo>
                    <a:pt x="77" y="32"/>
                  </a:lnTo>
                  <a:lnTo>
                    <a:pt x="90" y="40"/>
                  </a:lnTo>
                  <a:lnTo>
                    <a:pt x="115" y="6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58" y="96"/>
                  </a:lnTo>
                  <a:lnTo>
                    <a:pt x="178" y="111"/>
                  </a:lnTo>
                  <a:lnTo>
                    <a:pt x="178" y="111"/>
                  </a:lnTo>
                  <a:lnTo>
                    <a:pt x="193" y="125"/>
                  </a:lnTo>
                  <a:lnTo>
                    <a:pt x="208" y="139"/>
                  </a:lnTo>
                  <a:lnTo>
                    <a:pt x="222" y="156"/>
                  </a:lnTo>
                  <a:lnTo>
                    <a:pt x="234" y="172"/>
                  </a:lnTo>
                  <a:lnTo>
                    <a:pt x="247" y="190"/>
                  </a:lnTo>
                  <a:lnTo>
                    <a:pt x="258" y="208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90" y="262"/>
                  </a:lnTo>
                  <a:lnTo>
                    <a:pt x="299" y="281"/>
                  </a:lnTo>
                  <a:lnTo>
                    <a:pt x="307" y="298"/>
                  </a:lnTo>
                  <a:lnTo>
                    <a:pt x="313" y="317"/>
                  </a:lnTo>
                  <a:lnTo>
                    <a:pt x="319" y="335"/>
                  </a:lnTo>
                  <a:lnTo>
                    <a:pt x="325" y="355"/>
                  </a:lnTo>
                  <a:lnTo>
                    <a:pt x="335" y="393"/>
                  </a:lnTo>
                  <a:lnTo>
                    <a:pt x="342" y="432"/>
                  </a:lnTo>
                  <a:lnTo>
                    <a:pt x="347" y="472"/>
                  </a:lnTo>
                  <a:lnTo>
                    <a:pt x="352" y="511"/>
                  </a:lnTo>
                  <a:lnTo>
                    <a:pt x="356" y="550"/>
                  </a:lnTo>
                  <a:lnTo>
                    <a:pt x="356" y="550"/>
                  </a:lnTo>
                  <a:lnTo>
                    <a:pt x="364" y="615"/>
                  </a:lnTo>
                  <a:lnTo>
                    <a:pt x="364" y="615"/>
                  </a:lnTo>
                  <a:lnTo>
                    <a:pt x="365" y="633"/>
                  </a:lnTo>
                  <a:lnTo>
                    <a:pt x="366" y="650"/>
                  </a:lnTo>
                  <a:lnTo>
                    <a:pt x="365" y="686"/>
                  </a:lnTo>
                  <a:lnTo>
                    <a:pt x="365" y="686"/>
                  </a:lnTo>
                  <a:lnTo>
                    <a:pt x="364" y="723"/>
                  </a:lnTo>
                  <a:lnTo>
                    <a:pt x="364" y="730"/>
                  </a:lnTo>
                  <a:lnTo>
                    <a:pt x="364" y="730"/>
                  </a:lnTo>
                  <a:lnTo>
                    <a:pt x="364" y="751"/>
                  </a:lnTo>
                  <a:lnTo>
                    <a:pt x="363" y="770"/>
                  </a:lnTo>
                  <a:lnTo>
                    <a:pt x="361" y="791"/>
                  </a:lnTo>
                  <a:lnTo>
                    <a:pt x="358" y="800"/>
                  </a:lnTo>
                  <a:lnTo>
                    <a:pt x="355" y="810"/>
                  </a:lnTo>
                  <a:lnTo>
                    <a:pt x="355" y="810"/>
                  </a:lnTo>
                  <a:lnTo>
                    <a:pt x="348" y="839"/>
                  </a:lnTo>
                  <a:lnTo>
                    <a:pt x="341" y="868"/>
                  </a:lnTo>
                  <a:lnTo>
                    <a:pt x="341" y="868"/>
                  </a:lnTo>
                  <a:lnTo>
                    <a:pt x="334" y="897"/>
                  </a:lnTo>
                  <a:lnTo>
                    <a:pt x="325" y="927"/>
                  </a:lnTo>
                  <a:lnTo>
                    <a:pt x="316" y="956"/>
                  </a:lnTo>
                  <a:lnTo>
                    <a:pt x="310" y="971"/>
                  </a:lnTo>
                  <a:lnTo>
                    <a:pt x="304" y="984"/>
                  </a:lnTo>
                  <a:lnTo>
                    <a:pt x="304" y="984"/>
                  </a:lnTo>
                  <a:lnTo>
                    <a:pt x="294" y="1004"/>
                  </a:lnTo>
                  <a:lnTo>
                    <a:pt x="283" y="1022"/>
                  </a:lnTo>
                  <a:lnTo>
                    <a:pt x="271" y="1041"/>
                  </a:lnTo>
                  <a:lnTo>
                    <a:pt x="258" y="1059"/>
                  </a:lnTo>
                  <a:lnTo>
                    <a:pt x="244" y="1078"/>
                  </a:lnTo>
                  <a:lnTo>
                    <a:pt x="228" y="1097"/>
                  </a:lnTo>
                  <a:lnTo>
                    <a:pt x="211" y="111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81" y="1147"/>
                  </a:lnTo>
                  <a:lnTo>
                    <a:pt x="170" y="1160"/>
                  </a:lnTo>
                  <a:lnTo>
                    <a:pt x="170" y="1160"/>
                  </a:lnTo>
                  <a:lnTo>
                    <a:pt x="161" y="1171"/>
                  </a:lnTo>
                  <a:lnTo>
                    <a:pt x="151" y="1181"/>
                  </a:lnTo>
                  <a:lnTo>
                    <a:pt x="139" y="1191"/>
                  </a:lnTo>
                  <a:lnTo>
                    <a:pt x="132" y="1196"/>
                  </a:lnTo>
                  <a:lnTo>
                    <a:pt x="124" y="1200"/>
                  </a:lnTo>
                  <a:lnTo>
                    <a:pt x="124" y="1200"/>
                  </a:lnTo>
                  <a:lnTo>
                    <a:pt x="116" y="1203"/>
                  </a:lnTo>
                  <a:lnTo>
                    <a:pt x="104" y="1207"/>
                  </a:lnTo>
                  <a:lnTo>
                    <a:pt x="104" y="1207"/>
                  </a:lnTo>
                  <a:lnTo>
                    <a:pt x="87" y="1213"/>
                  </a:lnTo>
                  <a:lnTo>
                    <a:pt x="71" y="1221"/>
                  </a:lnTo>
                  <a:lnTo>
                    <a:pt x="65" y="1224"/>
                  </a:lnTo>
                  <a:lnTo>
                    <a:pt x="60" y="1228"/>
                  </a:lnTo>
                  <a:lnTo>
                    <a:pt x="56" y="1231"/>
                  </a:lnTo>
                  <a:lnTo>
                    <a:pt x="53" y="1235"/>
                  </a:lnTo>
                  <a:lnTo>
                    <a:pt x="53" y="1235"/>
                  </a:lnTo>
                  <a:lnTo>
                    <a:pt x="50" y="1240"/>
                  </a:lnTo>
                  <a:lnTo>
                    <a:pt x="47" y="1242"/>
                  </a:lnTo>
                  <a:lnTo>
                    <a:pt x="42" y="1243"/>
                  </a:lnTo>
                  <a:lnTo>
                    <a:pt x="39" y="1244"/>
                  </a:lnTo>
                  <a:lnTo>
                    <a:pt x="39" y="12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438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30"/>
          <p:cNvSpPr>
            <a:spLocks noEditPoints="1"/>
          </p:cNvSpPr>
          <p:nvPr/>
        </p:nvSpPr>
        <p:spPr bwMode="auto">
          <a:xfrm>
            <a:off x="454961" y="5953155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28E842-F274-DD4E-A0B3-17D70E444DEF}"/>
              </a:ext>
            </a:extLst>
          </p:cNvPr>
          <p:cNvSpPr txBox="1"/>
          <p:nvPr/>
        </p:nvSpPr>
        <p:spPr>
          <a:xfrm>
            <a:off x="1573227" y="5954795"/>
            <a:ext cx="849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第三個網站本身有表格可以直接運用，我用</a:t>
            </a:r>
            <a:r>
              <a:rPr lang="en-US" altLang="zh-TW" dirty="0"/>
              <a:t>pandas</a:t>
            </a:r>
            <a:r>
              <a:rPr lang="zh-TW" altLang="zh-TW" dirty="0"/>
              <a:t>中的</a:t>
            </a:r>
            <a:r>
              <a:rPr lang="en-US" altLang="zh-TW" dirty="0" err="1"/>
              <a:t>read_html</a:t>
            </a:r>
            <a:r>
              <a:rPr lang="zh-TW" altLang="zh-TW" dirty="0"/>
              <a:t>便可以獲取網站中的表格 </a:t>
            </a:r>
            <a:r>
              <a:rPr lang="zh-TW" altLang="en-US" dirty="0"/>
              <a:t>，但表格的形式跟要的不太一樣所以要做切割再整合。</a:t>
            </a:r>
            <a:endParaRPr kumimoji="1" lang="zh-TW" altLang="en-US" dirty="0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DBDB919D-DDD5-C241-990B-C9F3D3D9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50" y="217348"/>
            <a:ext cx="6857827" cy="27936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0BB93A7-23CC-474F-A9EC-86BE8587A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3" b="49893"/>
          <a:stretch/>
        </p:blipFill>
        <p:spPr>
          <a:xfrm>
            <a:off x="622706" y="3046878"/>
            <a:ext cx="4491153" cy="2689495"/>
          </a:xfrm>
          <a:prstGeom prst="rect">
            <a:avLst/>
          </a:prstGeom>
        </p:spPr>
      </p:pic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921459A6-8E94-5949-986A-DC99F4E14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55" y="3820047"/>
            <a:ext cx="6191786" cy="1622030"/>
          </a:xfrm>
          <a:prstGeom prst="rect">
            <a:avLst/>
          </a:prstGeom>
        </p:spPr>
      </p:pic>
      <p:grpSp>
        <p:nvGrpSpPr>
          <p:cNvPr id="7" name="组合 953">
            <a:extLst>
              <a:ext uri="{FF2B5EF4-FFF2-40B4-BE49-F238E27FC236}">
                <a16:creationId xmlns:a16="http://schemas.microsoft.com/office/drawing/2014/main" id="{03DD5E42-D67D-9141-9986-1085C35B808A}"/>
              </a:ext>
            </a:extLst>
          </p:cNvPr>
          <p:cNvGrpSpPr/>
          <p:nvPr/>
        </p:nvGrpSpPr>
        <p:grpSpPr>
          <a:xfrm>
            <a:off x="8915666" y="2626004"/>
            <a:ext cx="886884" cy="937684"/>
            <a:chOff x="5181601" y="2120900"/>
            <a:chExt cx="665163" cy="703263"/>
          </a:xfrm>
          <a:solidFill>
            <a:schemeClr val="tx1"/>
          </a:solidFill>
        </p:grpSpPr>
        <p:sp>
          <p:nvSpPr>
            <p:cNvPr id="8" name="Freeform 540">
              <a:extLst>
                <a:ext uri="{FF2B5EF4-FFF2-40B4-BE49-F238E27FC236}">
                  <a16:creationId xmlns:a16="http://schemas.microsoft.com/office/drawing/2014/main" id="{3C2DD35A-AED2-1E43-9B54-C09C62184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051" y="2433638"/>
              <a:ext cx="6350" cy="44450"/>
            </a:xfrm>
            <a:custGeom>
              <a:avLst/>
              <a:gdLst/>
              <a:ahLst/>
              <a:cxnLst>
                <a:cxn ang="0">
                  <a:pos x="11" y="47"/>
                </a:cxn>
                <a:cxn ang="0">
                  <a:pos x="11" y="47"/>
                </a:cxn>
                <a:cxn ang="0">
                  <a:pos x="11" y="36"/>
                </a:cxn>
                <a:cxn ang="0">
                  <a:pos x="11" y="26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3" y="60"/>
                </a:cxn>
                <a:cxn ang="0">
                  <a:pos x="3" y="70"/>
                </a:cxn>
                <a:cxn ang="0">
                  <a:pos x="2" y="74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2" y="83"/>
                </a:cxn>
                <a:cxn ang="0">
                  <a:pos x="4" y="84"/>
                </a:cxn>
                <a:cxn ang="0">
                  <a:pos x="8" y="84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3" y="73"/>
                </a:cxn>
                <a:cxn ang="0">
                  <a:pos x="13" y="64"/>
                </a:cxn>
                <a:cxn ang="0">
                  <a:pos x="11" y="47"/>
                </a:cxn>
                <a:cxn ang="0">
                  <a:pos x="11" y="47"/>
                </a:cxn>
              </a:cxnLst>
              <a:rect l="0" t="0" r="r" b="b"/>
              <a:pathLst>
                <a:path w="13" h="84">
                  <a:moveTo>
                    <a:pt x="11" y="47"/>
                  </a:moveTo>
                  <a:lnTo>
                    <a:pt x="11" y="47"/>
                  </a:lnTo>
                  <a:lnTo>
                    <a:pt x="11" y="36"/>
                  </a:lnTo>
                  <a:lnTo>
                    <a:pt x="11" y="2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3" y="60"/>
                  </a:lnTo>
                  <a:lnTo>
                    <a:pt x="3" y="70"/>
                  </a:lnTo>
                  <a:lnTo>
                    <a:pt x="2" y="74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2" y="83"/>
                  </a:lnTo>
                  <a:lnTo>
                    <a:pt x="4" y="84"/>
                  </a:lnTo>
                  <a:lnTo>
                    <a:pt x="8" y="84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3" y="73"/>
                  </a:lnTo>
                  <a:lnTo>
                    <a:pt x="13" y="64"/>
                  </a:lnTo>
                  <a:lnTo>
                    <a:pt x="11" y="47"/>
                  </a:lnTo>
                  <a:lnTo>
                    <a:pt x="11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" name="Freeform 541">
              <a:extLst>
                <a:ext uri="{FF2B5EF4-FFF2-40B4-BE49-F238E27FC236}">
                  <a16:creationId xmlns:a16="http://schemas.microsoft.com/office/drawing/2014/main" id="{BD24576D-13A4-D241-96C5-C3E27A67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338" y="2468563"/>
              <a:ext cx="12700" cy="46038"/>
            </a:xfrm>
            <a:custGeom>
              <a:avLst/>
              <a:gdLst/>
              <a:ahLst/>
              <a:cxnLst>
                <a:cxn ang="0">
                  <a:pos x="23" y="76"/>
                </a:cxn>
                <a:cxn ang="0">
                  <a:pos x="23" y="76"/>
                </a:cxn>
                <a:cxn ang="0">
                  <a:pos x="19" y="73"/>
                </a:cxn>
                <a:cxn ang="0">
                  <a:pos x="15" y="70"/>
                </a:cxn>
                <a:cxn ang="0">
                  <a:pos x="13" y="66"/>
                </a:cxn>
                <a:cxn ang="0">
                  <a:pos x="11" y="62"/>
                </a:cxn>
                <a:cxn ang="0">
                  <a:pos x="10" y="58"/>
                </a:cxn>
                <a:cxn ang="0">
                  <a:pos x="10" y="54"/>
                </a:cxn>
                <a:cxn ang="0">
                  <a:pos x="10" y="43"/>
                </a:cxn>
                <a:cxn ang="0">
                  <a:pos x="11" y="34"/>
                </a:cxn>
                <a:cxn ang="0">
                  <a:pos x="13" y="24"/>
                </a:cxn>
                <a:cxn ang="0">
                  <a:pos x="15" y="13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5" y="15"/>
                </a:cxn>
                <a:cxn ang="0">
                  <a:pos x="3" y="26"/>
                </a:cxn>
                <a:cxn ang="0">
                  <a:pos x="1" y="37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4"/>
                </a:cxn>
                <a:cxn ang="0">
                  <a:pos x="3" y="69"/>
                </a:cxn>
                <a:cxn ang="0">
                  <a:pos x="5" y="73"/>
                </a:cxn>
                <a:cxn ang="0">
                  <a:pos x="9" y="77"/>
                </a:cxn>
                <a:cxn ang="0">
                  <a:pos x="13" y="81"/>
                </a:cxn>
                <a:cxn ang="0">
                  <a:pos x="18" y="85"/>
                </a:cxn>
                <a:cxn ang="0">
                  <a:pos x="18" y="85"/>
                </a:cxn>
                <a:cxn ang="0">
                  <a:pos x="20" y="86"/>
                </a:cxn>
                <a:cxn ang="0">
                  <a:pos x="22" y="86"/>
                </a:cxn>
                <a:cxn ang="0">
                  <a:pos x="23" y="85"/>
                </a:cxn>
                <a:cxn ang="0">
                  <a:pos x="24" y="82"/>
                </a:cxn>
                <a:cxn ang="0">
                  <a:pos x="25" y="81"/>
                </a:cxn>
                <a:cxn ang="0">
                  <a:pos x="25" y="79"/>
                </a:cxn>
                <a:cxn ang="0">
                  <a:pos x="24" y="77"/>
                </a:cxn>
                <a:cxn ang="0">
                  <a:pos x="23" y="76"/>
                </a:cxn>
                <a:cxn ang="0">
                  <a:pos x="23" y="76"/>
                </a:cxn>
              </a:cxnLst>
              <a:rect l="0" t="0" r="r" b="b"/>
              <a:pathLst>
                <a:path w="25" h="86">
                  <a:moveTo>
                    <a:pt x="23" y="76"/>
                  </a:moveTo>
                  <a:lnTo>
                    <a:pt x="23" y="76"/>
                  </a:lnTo>
                  <a:lnTo>
                    <a:pt x="19" y="73"/>
                  </a:lnTo>
                  <a:lnTo>
                    <a:pt x="15" y="70"/>
                  </a:lnTo>
                  <a:lnTo>
                    <a:pt x="13" y="66"/>
                  </a:lnTo>
                  <a:lnTo>
                    <a:pt x="11" y="62"/>
                  </a:lnTo>
                  <a:lnTo>
                    <a:pt x="10" y="58"/>
                  </a:lnTo>
                  <a:lnTo>
                    <a:pt x="10" y="54"/>
                  </a:lnTo>
                  <a:lnTo>
                    <a:pt x="10" y="43"/>
                  </a:lnTo>
                  <a:lnTo>
                    <a:pt x="11" y="34"/>
                  </a:lnTo>
                  <a:lnTo>
                    <a:pt x="13" y="24"/>
                  </a:lnTo>
                  <a:lnTo>
                    <a:pt x="15" y="1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1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15"/>
                  </a:lnTo>
                  <a:lnTo>
                    <a:pt x="3" y="26"/>
                  </a:lnTo>
                  <a:lnTo>
                    <a:pt x="1" y="37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4"/>
                  </a:lnTo>
                  <a:lnTo>
                    <a:pt x="3" y="69"/>
                  </a:lnTo>
                  <a:lnTo>
                    <a:pt x="5" y="73"/>
                  </a:lnTo>
                  <a:lnTo>
                    <a:pt x="9" y="77"/>
                  </a:lnTo>
                  <a:lnTo>
                    <a:pt x="13" y="81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20" y="86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4" y="82"/>
                  </a:lnTo>
                  <a:lnTo>
                    <a:pt x="25" y="81"/>
                  </a:lnTo>
                  <a:lnTo>
                    <a:pt x="25" y="79"/>
                  </a:lnTo>
                  <a:lnTo>
                    <a:pt x="24" y="77"/>
                  </a:lnTo>
                  <a:lnTo>
                    <a:pt x="23" y="76"/>
                  </a:lnTo>
                  <a:lnTo>
                    <a:pt x="23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Freeform 542">
              <a:extLst>
                <a:ext uri="{FF2B5EF4-FFF2-40B4-BE49-F238E27FC236}">
                  <a16:creationId xmlns:a16="http://schemas.microsoft.com/office/drawing/2014/main" id="{D20346A2-B03B-6846-BA96-C3BDC69F6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263" y="2498725"/>
              <a:ext cx="6350" cy="460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2" y="84"/>
                </a:cxn>
                <a:cxn ang="0">
                  <a:pos x="3" y="84"/>
                </a:cxn>
                <a:cxn ang="0">
                  <a:pos x="6" y="85"/>
                </a:cxn>
                <a:cxn ang="0">
                  <a:pos x="8" y="84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1" y="80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85">
                  <a:moveTo>
                    <a:pt x="0" y="5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3" y="84"/>
                  </a:lnTo>
                  <a:lnTo>
                    <a:pt x="6" y="85"/>
                  </a:lnTo>
                  <a:lnTo>
                    <a:pt x="8" y="84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1" y="8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Freeform 543">
              <a:extLst>
                <a:ext uri="{FF2B5EF4-FFF2-40B4-BE49-F238E27FC236}">
                  <a16:creationId xmlns:a16="http://schemas.microsoft.com/office/drawing/2014/main" id="{DD68E27A-281B-9C44-A437-D64A87CE9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313" y="2532063"/>
              <a:ext cx="6350" cy="317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17"/>
                </a:cxn>
                <a:cxn ang="0">
                  <a:pos x="3" y="31"/>
                </a:cxn>
                <a:cxn ang="0">
                  <a:pos x="4" y="43"/>
                </a:cxn>
                <a:cxn ang="0">
                  <a:pos x="5" y="56"/>
                </a:cxn>
                <a:cxn ang="0">
                  <a:pos x="5" y="56"/>
                </a:cxn>
                <a:cxn ang="0">
                  <a:pos x="6" y="58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0" y="61"/>
                </a:cxn>
                <a:cxn ang="0">
                  <a:pos x="11" y="61"/>
                </a:cxn>
                <a:cxn ang="0">
                  <a:pos x="13" y="60"/>
                </a:cxn>
                <a:cxn ang="0">
                  <a:pos x="14" y="58"/>
                </a:cxn>
                <a:cxn ang="0">
                  <a:pos x="14" y="56"/>
                </a:cxn>
                <a:cxn ang="0">
                  <a:pos x="14" y="56"/>
                </a:cxn>
                <a:cxn ang="0">
                  <a:pos x="13" y="43"/>
                </a:cxn>
                <a:cxn ang="0">
                  <a:pos x="12" y="31"/>
                </a:cxn>
                <a:cxn ang="0">
                  <a:pos x="10" y="1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61">
                  <a:moveTo>
                    <a:pt x="10" y="4"/>
                  </a:moveTo>
                  <a:lnTo>
                    <a:pt x="10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7"/>
                  </a:lnTo>
                  <a:lnTo>
                    <a:pt x="3" y="31"/>
                  </a:lnTo>
                  <a:lnTo>
                    <a:pt x="4" y="43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6" y="58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1" y="61"/>
                  </a:lnTo>
                  <a:lnTo>
                    <a:pt x="13" y="60"/>
                  </a:lnTo>
                  <a:lnTo>
                    <a:pt x="14" y="58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3" y="43"/>
                  </a:lnTo>
                  <a:lnTo>
                    <a:pt x="12" y="31"/>
                  </a:lnTo>
                  <a:lnTo>
                    <a:pt x="10" y="1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Freeform 544">
              <a:extLst>
                <a:ext uri="{FF2B5EF4-FFF2-40B4-BE49-F238E27FC236}">
                  <a16:creationId xmlns:a16="http://schemas.microsoft.com/office/drawing/2014/main" id="{CCF17A55-A42E-AA49-8203-74CE065AC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6" y="2552700"/>
              <a:ext cx="4763" cy="349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3" y="65"/>
                </a:cxn>
                <a:cxn ang="0">
                  <a:pos x="4" y="66"/>
                </a:cxn>
                <a:cxn ang="0">
                  <a:pos x="6" y="65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6">
                  <a:moveTo>
                    <a:pt x="0" y="4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3" y="65"/>
                  </a:lnTo>
                  <a:lnTo>
                    <a:pt x="4" y="66"/>
                  </a:lnTo>
                  <a:lnTo>
                    <a:pt x="6" y="65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545">
              <a:extLst>
                <a:ext uri="{FF2B5EF4-FFF2-40B4-BE49-F238E27FC236}">
                  <a16:creationId xmlns:a16="http://schemas.microsoft.com/office/drawing/2014/main" id="{7BF7512E-C1C3-D840-A577-A20622845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288" y="2576513"/>
              <a:ext cx="7938" cy="42863"/>
            </a:xfrm>
            <a:custGeom>
              <a:avLst/>
              <a:gdLst/>
              <a:ahLst/>
              <a:cxnLst>
                <a:cxn ang="0">
                  <a:pos x="14" y="75"/>
                </a:cxn>
                <a:cxn ang="0">
                  <a:pos x="14" y="75"/>
                </a:cxn>
                <a:cxn ang="0">
                  <a:pos x="12" y="66"/>
                </a:cxn>
                <a:cxn ang="0">
                  <a:pos x="12" y="58"/>
                </a:cxn>
                <a:cxn ang="0">
                  <a:pos x="12" y="51"/>
                </a:cxn>
                <a:cxn ang="0">
                  <a:pos x="11" y="43"/>
                </a:cxn>
                <a:cxn ang="0">
                  <a:pos x="11" y="43"/>
                </a:cxn>
                <a:cxn ang="0">
                  <a:pos x="10" y="33"/>
                </a:cxn>
                <a:cxn ang="0">
                  <a:pos x="9" y="2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3"/>
                </a:cxn>
                <a:cxn ang="0">
                  <a:pos x="0" y="33"/>
                </a:cxn>
                <a:cxn ang="0">
                  <a:pos x="1" y="38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3" y="46"/>
                </a:cxn>
                <a:cxn ang="0">
                  <a:pos x="3" y="50"/>
                </a:cxn>
                <a:cxn ang="0">
                  <a:pos x="3" y="59"/>
                </a:cxn>
                <a:cxn ang="0">
                  <a:pos x="4" y="69"/>
                </a:cxn>
                <a:cxn ang="0">
                  <a:pos x="4" y="73"/>
                </a:cxn>
                <a:cxn ang="0">
                  <a:pos x="5" y="77"/>
                </a:cxn>
                <a:cxn ang="0">
                  <a:pos x="5" y="77"/>
                </a:cxn>
                <a:cxn ang="0">
                  <a:pos x="6" y="79"/>
                </a:cxn>
                <a:cxn ang="0">
                  <a:pos x="8" y="80"/>
                </a:cxn>
                <a:cxn ang="0">
                  <a:pos x="11" y="80"/>
                </a:cxn>
                <a:cxn ang="0">
                  <a:pos x="13" y="79"/>
                </a:cxn>
                <a:cxn ang="0">
                  <a:pos x="14" y="78"/>
                </a:cxn>
                <a:cxn ang="0">
                  <a:pos x="14" y="77"/>
                </a:cxn>
                <a:cxn ang="0">
                  <a:pos x="14" y="75"/>
                </a:cxn>
                <a:cxn ang="0">
                  <a:pos x="14" y="75"/>
                </a:cxn>
              </a:cxnLst>
              <a:rect l="0" t="0" r="r" b="b"/>
              <a:pathLst>
                <a:path w="14" h="80">
                  <a:moveTo>
                    <a:pt x="14" y="75"/>
                  </a:moveTo>
                  <a:lnTo>
                    <a:pt x="14" y="75"/>
                  </a:lnTo>
                  <a:lnTo>
                    <a:pt x="12" y="66"/>
                  </a:lnTo>
                  <a:lnTo>
                    <a:pt x="12" y="58"/>
                  </a:lnTo>
                  <a:lnTo>
                    <a:pt x="12" y="51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10" y="33"/>
                  </a:lnTo>
                  <a:lnTo>
                    <a:pt x="9" y="2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3"/>
                  </a:lnTo>
                  <a:lnTo>
                    <a:pt x="0" y="33"/>
                  </a:lnTo>
                  <a:lnTo>
                    <a:pt x="1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3" y="46"/>
                  </a:lnTo>
                  <a:lnTo>
                    <a:pt x="3" y="50"/>
                  </a:lnTo>
                  <a:lnTo>
                    <a:pt x="3" y="59"/>
                  </a:lnTo>
                  <a:lnTo>
                    <a:pt x="4" y="69"/>
                  </a:lnTo>
                  <a:lnTo>
                    <a:pt x="4" y="73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6" y="79"/>
                  </a:lnTo>
                  <a:lnTo>
                    <a:pt x="8" y="80"/>
                  </a:lnTo>
                  <a:lnTo>
                    <a:pt x="11" y="80"/>
                  </a:lnTo>
                  <a:lnTo>
                    <a:pt x="13" y="79"/>
                  </a:lnTo>
                  <a:lnTo>
                    <a:pt x="14" y="78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4" y="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546">
              <a:extLst>
                <a:ext uri="{FF2B5EF4-FFF2-40B4-BE49-F238E27FC236}">
                  <a16:creationId xmlns:a16="http://schemas.microsoft.com/office/drawing/2014/main" id="{0511CB69-FA43-BF4D-AD61-878708CCA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2606675"/>
              <a:ext cx="11113" cy="349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2" y="19"/>
                </a:cxn>
                <a:cxn ang="0">
                  <a:pos x="6" y="33"/>
                </a:cxn>
                <a:cxn ang="0">
                  <a:pos x="11" y="47"/>
                </a:cxn>
                <a:cxn ang="0">
                  <a:pos x="13" y="54"/>
                </a:cxn>
                <a:cxn ang="0">
                  <a:pos x="13" y="61"/>
                </a:cxn>
                <a:cxn ang="0">
                  <a:pos x="13" y="61"/>
                </a:cxn>
                <a:cxn ang="0">
                  <a:pos x="14" y="63"/>
                </a:cxn>
                <a:cxn ang="0">
                  <a:pos x="15" y="65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20" y="65"/>
                </a:cxn>
                <a:cxn ang="0">
                  <a:pos x="21" y="65"/>
                </a:cxn>
                <a:cxn ang="0">
                  <a:pos x="22" y="63"/>
                </a:cxn>
                <a:cxn ang="0">
                  <a:pos x="23" y="61"/>
                </a:cxn>
                <a:cxn ang="0">
                  <a:pos x="23" y="61"/>
                </a:cxn>
                <a:cxn ang="0">
                  <a:pos x="22" y="54"/>
                </a:cxn>
                <a:cxn ang="0">
                  <a:pos x="20" y="47"/>
                </a:cxn>
                <a:cxn ang="0">
                  <a:pos x="16" y="33"/>
                </a:cxn>
                <a:cxn ang="0">
                  <a:pos x="11" y="19"/>
                </a:cxn>
                <a:cxn ang="0">
                  <a:pos x="9" y="1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23" h="66">
                  <a:moveTo>
                    <a:pt x="9" y="4"/>
                  </a:move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6" y="33"/>
                  </a:lnTo>
                  <a:lnTo>
                    <a:pt x="11" y="47"/>
                  </a:lnTo>
                  <a:lnTo>
                    <a:pt x="13" y="54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14" y="63"/>
                  </a:lnTo>
                  <a:lnTo>
                    <a:pt x="15" y="65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20" y="65"/>
                  </a:lnTo>
                  <a:lnTo>
                    <a:pt x="21" y="65"/>
                  </a:lnTo>
                  <a:lnTo>
                    <a:pt x="22" y="63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2" y="54"/>
                  </a:lnTo>
                  <a:lnTo>
                    <a:pt x="20" y="47"/>
                  </a:lnTo>
                  <a:lnTo>
                    <a:pt x="16" y="33"/>
                  </a:lnTo>
                  <a:lnTo>
                    <a:pt x="11" y="19"/>
                  </a:lnTo>
                  <a:lnTo>
                    <a:pt x="9" y="1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Freeform 547">
              <a:extLst>
                <a:ext uri="{FF2B5EF4-FFF2-40B4-BE49-F238E27FC236}">
                  <a16:creationId xmlns:a16="http://schemas.microsoft.com/office/drawing/2014/main" id="{EBC5B0AE-04CC-FE4A-A5AA-658B27CBA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2632075"/>
              <a:ext cx="9525" cy="44450"/>
            </a:xfrm>
            <a:custGeom>
              <a:avLst/>
              <a:gdLst/>
              <a:ahLst/>
              <a:cxnLst>
                <a:cxn ang="0">
                  <a:pos x="18" y="78"/>
                </a:cxn>
                <a:cxn ang="0">
                  <a:pos x="18" y="78"/>
                </a:cxn>
                <a:cxn ang="0">
                  <a:pos x="16" y="71"/>
                </a:cxn>
                <a:cxn ang="0">
                  <a:pos x="15" y="63"/>
                </a:cxn>
                <a:cxn ang="0">
                  <a:pos x="14" y="46"/>
                </a:cxn>
                <a:cxn ang="0">
                  <a:pos x="14" y="46"/>
                </a:cxn>
                <a:cxn ang="0">
                  <a:pos x="13" y="41"/>
                </a:cxn>
                <a:cxn ang="0">
                  <a:pos x="12" y="36"/>
                </a:cxn>
                <a:cxn ang="0">
                  <a:pos x="10" y="25"/>
                </a:cxn>
                <a:cxn ang="0">
                  <a:pos x="10" y="25"/>
                </a:cxn>
                <a:cxn ang="0">
                  <a:pos x="9" y="1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3"/>
                </a:cxn>
                <a:cxn ang="0">
                  <a:pos x="2" y="33"/>
                </a:cxn>
                <a:cxn ang="0">
                  <a:pos x="3" y="42"/>
                </a:cxn>
                <a:cxn ang="0">
                  <a:pos x="3" y="42"/>
                </a:cxn>
                <a:cxn ang="0">
                  <a:pos x="5" y="52"/>
                </a:cxn>
                <a:cxn ang="0">
                  <a:pos x="6" y="62"/>
                </a:cxn>
                <a:cxn ang="0">
                  <a:pos x="7" y="7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82"/>
                </a:cxn>
                <a:cxn ang="0">
                  <a:pos x="12" y="83"/>
                </a:cxn>
                <a:cxn ang="0">
                  <a:pos x="16" y="84"/>
                </a:cxn>
                <a:cxn ang="0">
                  <a:pos x="17" y="83"/>
                </a:cxn>
                <a:cxn ang="0">
                  <a:pos x="18" y="82"/>
                </a:cxn>
                <a:cxn ang="0">
                  <a:pos x="19" y="80"/>
                </a:cxn>
                <a:cxn ang="0">
                  <a:pos x="18" y="78"/>
                </a:cxn>
                <a:cxn ang="0">
                  <a:pos x="18" y="78"/>
                </a:cxn>
              </a:cxnLst>
              <a:rect l="0" t="0" r="r" b="b"/>
              <a:pathLst>
                <a:path w="19" h="84">
                  <a:moveTo>
                    <a:pt x="18" y="78"/>
                  </a:moveTo>
                  <a:lnTo>
                    <a:pt x="18" y="78"/>
                  </a:lnTo>
                  <a:lnTo>
                    <a:pt x="16" y="71"/>
                  </a:lnTo>
                  <a:lnTo>
                    <a:pt x="15" y="63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3" y="41"/>
                  </a:lnTo>
                  <a:lnTo>
                    <a:pt x="12" y="3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9" y="1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3"/>
                  </a:lnTo>
                  <a:lnTo>
                    <a:pt x="2" y="33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5" y="52"/>
                  </a:lnTo>
                  <a:lnTo>
                    <a:pt x="6" y="62"/>
                  </a:lnTo>
                  <a:lnTo>
                    <a:pt x="7" y="7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82"/>
                  </a:lnTo>
                  <a:lnTo>
                    <a:pt x="12" y="83"/>
                  </a:lnTo>
                  <a:lnTo>
                    <a:pt x="16" y="84"/>
                  </a:lnTo>
                  <a:lnTo>
                    <a:pt x="17" y="83"/>
                  </a:lnTo>
                  <a:lnTo>
                    <a:pt x="18" y="82"/>
                  </a:lnTo>
                  <a:lnTo>
                    <a:pt x="19" y="80"/>
                  </a:lnTo>
                  <a:lnTo>
                    <a:pt x="18" y="78"/>
                  </a:lnTo>
                  <a:lnTo>
                    <a:pt x="18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548">
              <a:extLst>
                <a:ext uri="{FF2B5EF4-FFF2-40B4-BE49-F238E27FC236}">
                  <a16:creationId xmlns:a16="http://schemas.microsoft.com/office/drawing/2014/main" id="{A0C48E5C-014D-644A-B2E6-6ED831FEE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013" y="2662238"/>
              <a:ext cx="15875" cy="47625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5"/>
                </a:cxn>
                <a:cxn ang="0">
                  <a:pos x="3" y="25"/>
                </a:cxn>
                <a:cxn ang="0">
                  <a:pos x="9" y="45"/>
                </a:cxn>
                <a:cxn ang="0">
                  <a:pos x="15" y="65"/>
                </a:cxn>
                <a:cxn ang="0">
                  <a:pos x="17" y="75"/>
                </a:cxn>
                <a:cxn ang="0">
                  <a:pos x="19" y="85"/>
                </a:cxn>
                <a:cxn ang="0">
                  <a:pos x="19" y="85"/>
                </a:cxn>
                <a:cxn ang="0">
                  <a:pos x="19" y="87"/>
                </a:cxn>
                <a:cxn ang="0">
                  <a:pos x="21" y="88"/>
                </a:cxn>
                <a:cxn ang="0">
                  <a:pos x="22" y="89"/>
                </a:cxn>
                <a:cxn ang="0">
                  <a:pos x="24" y="90"/>
                </a:cxn>
                <a:cxn ang="0">
                  <a:pos x="25" y="89"/>
                </a:cxn>
                <a:cxn ang="0">
                  <a:pos x="27" y="88"/>
                </a:cxn>
                <a:cxn ang="0">
                  <a:pos x="28" y="87"/>
                </a:cxn>
                <a:cxn ang="0">
                  <a:pos x="28" y="85"/>
                </a:cxn>
                <a:cxn ang="0">
                  <a:pos x="28" y="85"/>
                </a:cxn>
                <a:cxn ang="0">
                  <a:pos x="27" y="75"/>
                </a:cxn>
                <a:cxn ang="0">
                  <a:pos x="25" y="65"/>
                </a:cxn>
                <a:cxn ang="0">
                  <a:pos x="19" y="45"/>
                </a:cxn>
                <a:cxn ang="0">
                  <a:pos x="12" y="25"/>
                </a:cxn>
                <a:cxn ang="0">
                  <a:pos x="10" y="15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28" h="90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5"/>
                  </a:lnTo>
                  <a:lnTo>
                    <a:pt x="3" y="25"/>
                  </a:lnTo>
                  <a:lnTo>
                    <a:pt x="9" y="45"/>
                  </a:lnTo>
                  <a:lnTo>
                    <a:pt x="15" y="65"/>
                  </a:lnTo>
                  <a:lnTo>
                    <a:pt x="17" y="75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9" y="87"/>
                  </a:lnTo>
                  <a:lnTo>
                    <a:pt x="21" y="88"/>
                  </a:lnTo>
                  <a:lnTo>
                    <a:pt x="22" y="89"/>
                  </a:lnTo>
                  <a:lnTo>
                    <a:pt x="24" y="90"/>
                  </a:lnTo>
                  <a:lnTo>
                    <a:pt x="25" y="89"/>
                  </a:lnTo>
                  <a:lnTo>
                    <a:pt x="27" y="88"/>
                  </a:lnTo>
                  <a:lnTo>
                    <a:pt x="28" y="87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7" y="75"/>
                  </a:lnTo>
                  <a:lnTo>
                    <a:pt x="25" y="65"/>
                  </a:lnTo>
                  <a:lnTo>
                    <a:pt x="19" y="45"/>
                  </a:lnTo>
                  <a:lnTo>
                    <a:pt x="12" y="25"/>
                  </a:lnTo>
                  <a:lnTo>
                    <a:pt x="10" y="15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549">
              <a:extLst>
                <a:ext uri="{FF2B5EF4-FFF2-40B4-BE49-F238E27FC236}">
                  <a16:creationId xmlns:a16="http://schemas.microsoft.com/office/drawing/2014/main" id="{EEC79578-A199-5D47-ABEC-173584070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1" y="2697163"/>
              <a:ext cx="6350" cy="44450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3"/>
                </a:cxn>
                <a:cxn ang="0">
                  <a:pos x="3" y="42"/>
                </a:cxn>
                <a:cxn ang="0">
                  <a:pos x="4" y="61"/>
                </a:cxn>
                <a:cxn ang="0">
                  <a:pos x="5" y="80"/>
                </a:cxn>
                <a:cxn ang="0">
                  <a:pos x="5" y="80"/>
                </a:cxn>
                <a:cxn ang="0">
                  <a:pos x="5" y="82"/>
                </a:cxn>
                <a:cxn ang="0">
                  <a:pos x="6" y="83"/>
                </a:cxn>
                <a:cxn ang="0">
                  <a:pos x="8" y="84"/>
                </a:cxn>
                <a:cxn ang="0">
                  <a:pos x="9" y="84"/>
                </a:cxn>
                <a:cxn ang="0">
                  <a:pos x="11" y="84"/>
                </a:cxn>
                <a:cxn ang="0">
                  <a:pos x="13" y="83"/>
                </a:cxn>
                <a:cxn ang="0">
                  <a:pos x="14" y="82"/>
                </a:cxn>
                <a:cxn ang="0">
                  <a:pos x="14" y="80"/>
                </a:cxn>
                <a:cxn ang="0">
                  <a:pos x="14" y="80"/>
                </a:cxn>
                <a:cxn ang="0">
                  <a:pos x="13" y="61"/>
                </a:cxn>
                <a:cxn ang="0">
                  <a:pos x="12" y="42"/>
                </a:cxn>
                <a:cxn ang="0">
                  <a:pos x="10" y="23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4" h="84">
                  <a:moveTo>
                    <a:pt x="9" y="4"/>
                  </a:move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3"/>
                  </a:lnTo>
                  <a:lnTo>
                    <a:pt x="3" y="42"/>
                  </a:lnTo>
                  <a:lnTo>
                    <a:pt x="4" y="61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5" y="82"/>
                  </a:lnTo>
                  <a:lnTo>
                    <a:pt x="6" y="83"/>
                  </a:lnTo>
                  <a:lnTo>
                    <a:pt x="8" y="84"/>
                  </a:lnTo>
                  <a:lnTo>
                    <a:pt x="9" y="84"/>
                  </a:lnTo>
                  <a:lnTo>
                    <a:pt x="11" y="84"/>
                  </a:lnTo>
                  <a:lnTo>
                    <a:pt x="13" y="83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61"/>
                  </a:lnTo>
                  <a:lnTo>
                    <a:pt x="12" y="42"/>
                  </a:lnTo>
                  <a:lnTo>
                    <a:pt x="10" y="23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550">
              <a:extLst>
                <a:ext uri="{FF2B5EF4-FFF2-40B4-BE49-F238E27FC236}">
                  <a16:creationId xmlns:a16="http://schemas.microsoft.com/office/drawing/2014/main" id="{F527591E-4AD9-2742-85E1-EB849D782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338" y="2727325"/>
              <a:ext cx="7938" cy="31750"/>
            </a:xfrm>
            <a:custGeom>
              <a:avLst/>
              <a:gdLst/>
              <a:ahLst/>
              <a:cxnLst>
                <a:cxn ang="0">
                  <a:pos x="14" y="55"/>
                </a:cxn>
                <a:cxn ang="0">
                  <a:pos x="14" y="55"/>
                </a:cxn>
                <a:cxn ang="0">
                  <a:pos x="11" y="49"/>
                </a:cxn>
                <a:cxn ang="0">
                  <a:pos x="10" y="43"/>
                </a:cxn>
                <a:cxn ang="0">
                  <a:pos x="9" y="37"/>
                </a:cxn>
                <a:cxn ang="0">
                  <a:pos x="9" y="3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19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1" y="47"/>
                </a:cxn>
                <a:cxn ang="0">
                  <a:pos x="3" y="53"/>
                </a:cxn>
                <a:cxn ang="0">
                  <a:pos x="6" y="59"/>
                </a:cxn>
                <a:cxn ang="0">
                  <a:pos x="6" y="59"/>
                </a:cxn>
                <a:cxn ang="0">
                  <a:pos x="7" y="61"/>
                </a:cxn>
                <a:cxn ang="0">
                  <a:pos x="9" y="61"/>
                </a:cxn>
                <a:cxn ang="0">
                  <a:pos x="11" y="61"/>
                </a:cxn>
                <a:cxn ang="0">
                  <a:pos x="12" y="61"/>
                </a:cxn>
                <a:cxn ang="0">
                  <a:pos x="13" y="60"/>
                </a:cxn>
                <a:cxn ang="0">
                  <a:pos x="14" y="58"/>
                </a:cxn>
                <a:cxn ang="0">
                  <a:pos x="15" y="57"/>
                </a:cxn>
                <a:cxn ang="0">
                  <a:pos x="14" y="55"/>
                </a:cxn>
                <a:cxn ang="0">
                  <a:pos x="14" y="55"/>
                </a:cxn>
              </a:cxnLst>
              <a:rect l="0" t="0" r="r" b="b"/>
              <a:pathLst>
                <a:path w="15" h="61">
                  <a:moveTo>
                    <a:pt x="14" y="55"/>
                  </a:moveTo>
                  <a:lnTo>
                    <a:pt x="14" y="55"/>
                  </a:lnTo>
                  <a:lnTo>
                    <a:pt x="11" y="49"/>
                  </a:lnTo>
                  <a:lnTo>
                    <a:pt x="10" y="43"/>
                  </a:lnTo>
                  <a:lnTo>
                    <a:pt x="9" y="37"/>
                  </a:lnTo>
                  <a:lnTo>
                    <a:pt x="9" y="3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19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" y="47"/>
                  </a:lnTo>
                  <a:lnTo>
                    <a:pt x="3" y="53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7" y="61"/>
                  </a:lnTo>
                  <a:lnTo>
                    <a:pt x="9" y="61"/>
                  </a:lnTo>
                  <a:lnTo>
                    <a:pt x="11" y="61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4" y="58"/>
                  </a:lnTo>
                  <a:lnTo>
                    <a:pt x="15" y="57"/>
                  </a:lnTo>
                  <a:lnTo>
                    <a:pt x="14" y="55"/>
                  </a:lnTo>
                  <a:lnTo>
                    <a:pt x="14" y="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551">
              <a:extLst>
                <a:ext uri="{FF2B5EF4-FFF2-40B4-BE49-F238E27FC236}">
                  <a16:creationId xmlns:a16="http://schemas.microsoft.com/office/drawing/2014/main" id="{359317BF-321E-3445-B930-8C861E8F1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326" y="2744788"/>
              <a:ext cx="11113" cy="39688"/>
            </a:xfrm>
            <a:custGeom>
              <a:avLst/>
              <a:gdLst/>
              <a:ahLst/>
              <a:cxnLst>
                <a:cxn ang="0">
                  <a:pos x="19" y="71"/>
                </a:cxn>
                <a:cxn ang="0">
                  <a:pos x="19" y="71"/>
                </a:cxn>
                <a:cxn ang="0">
                  <a:pos x="18" y="63"/>
                </a:cxn>
                <a:cxn ang="0">
                  <a:pos x="17" y="56"/>
                </a:cxn>
                <a:cxn ang="0">
                  <a:pos x="17" y="49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15" y="32"/>
                </a:cxn>
                <a:cxn ang="0">
                  <a:pos x="13" y="24"/>
                </a:cxn>
                <a:cxn ang="0">
                  <a:pos x="11" y="15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14"/>
                </a:cxn>
                <a:cxn ang="0">
                  <a:pos x="2" y="22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7" y="48"/>
                </a:cxn>
                <a:cxn ang="0">
                  <a:pos x="7" y="56"/>
                </a:cxn>
                <a:cxn ang="0">
                  <a:pos x="8" y="64"/>
                </a:cxn>
                <a:cxn ang="0">
                  <a:pos x="11" y="73"/>
                </a:cxn>
                <a:cxn ang="0">
                  <a:pos x="11" y="73"/>
                </a:cxn>
                <a:cxn ang="0">
                  <a:pos x="12" y="75"/>
                </a:cxn>
                <a:cxn ang="0">
                  <a:pos x="13" y="76"/>
                </a:cxn>
                <a:cxn ang="0">
                  <a:pos x="17" y="76"/>
                </a:cxn>
                <a:cxn ang="0">
                  <a:pos x="18" y="75"/>
                </a:cxn>
                <a:cxn ang="0">
                  <a:pos x="19" y="74"/>
                </a:cxn>
                <a:cxn ang="0">
                  <a:pos x="20" y="73"/>
                </a:cxn>
                <a:cxn ang="0">
                  <a:pos x="19" y="71"/>
                </a:cxn>
                <a:cxn ang="0">
                  <a:pos x="19" y="71"/>
                </a:cxn>
              </a:cxnLst>
              <a:rect l="0" t="0" r="r" b="b"/>
              <a:pathLst>
                <a:path w="20" h="76">
                  <a:moveTo>
                    <a:pt x="19" y="71"/>
                  </a:moveTo>
                  <a:lnTo>
                    <a:pt x="19" y="71"/>
                  </a:lnTo>
                  <a:lnTo>
                    <a:pt x="18" y="63"/>
                  </a:lnTo>
                  <a:lnTo>
                    <a:pt x="17" y="56"/>
                  </a:lnTo>
                  <a:lnTo>
                    <a:pt x="17" y="49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5" y="32"/>
                  </a:lnTo>
                  <a:lnTo>
                    <a:pt x="13" y="24"/>
                  </a:lnTo>
                  <a:lnTo>
                    <a:pt x="11" y="15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14"/>
                  </a:lnTo>
                  <a:lnTo>
                    <a:pt x="2" y="22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8" y="64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2" y="75"/>
                  </a:lnTo>
                  <a:lnTo>
                    <a:pt x="13" y="76"/>
                  </a:lnTo>
                  <a:lnTo>
                    <a:pt x="17" y="76"/>
                  </a:lnTo>
                  <a:lnTo>
                    <a:pt x="18" y="75"/>
                  </a:lnTo>
                  <a:lnTo>
                    <a:pt x="19" y="74"/>
                  </a:lnTo>
                  <a:lnTo>
                    <a:pt x="20" y="73"/>
                  </a:lnTo>
                  <a:lnTo>
                    <a:pt x="19" y="71"/>
                  </a:lnTo>
                  <a:lnTo>
                    <a:pt x="19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552">
              <a:extLst>
                <a:ext uri="{FF2B5EF4-FFF2-40B4-BE49-F238E27FC236}">
                  <a16:creationId xmlns:a16="http://schemas.microsoft.com/office/drawing/2014/main" id="{7720BF6E-1941-4944-951D-33F72D063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2767013"/>
              <a:ext cx="12700" cy="34925"/>
            </a:xfrm>
            <a:custGeom>
              <a:avLst/>
              <a:gdLst/>
              <a:ahLst/>
              <a:cxnLst>
                <a:cxn ang="0">
                  <a:pos x="24" y="61"/>
                </a:cxn>
                <a:cxn ang="0">
                  <a:pos x="24" y="61"/>
                </a:cxn>
                <a:cxn ang="0">
                  <a:pos x="21" y="46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17" y="26"/>
                </a:cxn>
                <a:cxn ang="0">
                  <a:pos x="13" y="18"/>
                </a:cxn>
                <a:cxn ang="0">
                  <a:pos x="11" y="1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1"/>
                </a:cxn>
                <a:cxn ang="0">
                  <a:pos x="3" y="16"/>
                </a:cxn>
                <a:cxn ang="0">
                  <a:pos x="6" y="23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11" y="45"/>
                </a:cxn>
                <a:cxn ang="0">
                  <a:pos x="12" y="55"/>
                </a:cxn>
                <a:cxn ang="0">
                  <a:pos x="14" y="63"/>
                </a:cxn>
                <a:cxn ang="0">
                  <a:pos x="14" y="63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6"/>
                </a:cxn>
                <a:cxn ang="0">
                  <a:pos x="24" y="64"/>
                </a:cxn>
                <a:cxn ang="0">
                  <a:pos x="24" y="63"/>
                </a:cxn>
                <a:cxn ang="0">
                  <a:pos x="24" y="61"/>
                </a:cxn>
                <a:cxn ang="0">
                  <a:pos x="24" y="61"/>
                </a:cxn>
              </a:cxnLst>
              <a:rect l="0" t="0" r="r" b="b"/>
              <a:pathLst>
                <a:path w="24" h="66">
                  <a:moveTo>
                    <a:pt x="24" y="61"/>
                  </a:moveTo>
                  <a:lnTo>
                    <a:pt x="24" y="61"/>
                  </a:lnTo>
                  <a:lnTo>
                    <a:pt x="21" y="46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7" y="26"/>
                  </a:lnTo>
                  <a:lnTo>
                    <a:pt x="13" y="18"/>
                  </a:lnTo>
                  <a:lnTo>
                    <a:pt x="11" y="1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1"/>
                  </a:lnTo>
                  <a:lnTo>
                    <a:pt x="3" y="16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11" y="45"/>
                  </a:lnTo>
                  <a:lnTo>
                    <a:pt x="12" y="55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6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4" y="61"/>
                  </a:lnTo>
                  <a:lnTo>
                    <a:pt x="24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Freeform 553">
              <a:extLst>
                <a:ext uri="{FF2B5EF4-FFF2-40B4-BE49-F238E27FC236}">
                  <a16:creationId xmlns:a16="http://schemas.microsoft.com/office/drawing/2014/main" id="{51D557D0-1D9C-2A46-8E20-E2F64FE03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2774950"/>
              <a:ext cx="7938" cy="317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5" y="10"/>
                </a:cxn>
                <a:cxn ang="0">
                  <a:pos x="4" y="16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0" y="45"/>
                </a:cxn>
                <a:cxn ang="0">
                  <a:pos x="1" y="52"/>
                </a:cxn>
                <a:cxn ang="0">
                  <a:pos x="3" y="58"/>
                </a:cxn>
                <a:cxn ang="0">
                  <a:pos x="3" y="58"/>
                </a:cxn>
                <a:cxn ang="0">
                  <a:pos x="4" y="60"/>
                </a:cxn>
                <a:cxn ang="0">
                  <a:pos x="5" y="61"/>
                </a:cxn>
                <a:cxn ang="0">
                  <a:pos x="9" y="61"/>
                </a:cxn>
                <a:cxn ang="0">
                  <a:pos x="10" y="61"/>
                </a:cxn>
                <a:cxn ang="0">
                  <a:pos x="11" y="59"/>
                </a:cxn>
                <a:cxn ang="0">
                  <a:pos x="12" y="58"/>
                </a:cxn>
                <a:cxn ang="0">
                  <a:pos x="12" y="56"/>
                </a:cxn>
                <a:cxn ang="0">
                  <a:pos x="12" y="56"/>
                </a:cxn>
                <a:cxn ang="0">
                  <a:pos x="10" y="51"/>
                </a:cxn>
                <a:cxn ang="0">
                  <a:pos x="9" y="45"/>
                </a:cxn>
                <a:cxn ang="0">
                  <a:pos x="9" y="38"/>
                </a:cxn>
                <a:cxn ang="0">
                  <a:pos x="10" y="31"/>
                </a:cxn>
                <a:cxn ang="0">
                  <a:pos x="12" y="19"/>
                </a:cxn>
                <a:cxn ang="0">
                  <a:pos x="17" y="7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7" y="3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7" h="61">
                  <a:moveTo>
                    <a:pt x="8" y="2"/>
                  </a:moveTo>
                  <a:lnTo>
                    <a:pt x="8" y="2"/>
                  </a:lnTo>
                  <a:lnTo>
                    <a:pt x="5" y="10"/>
                  </a:lnTo>
                  <a:lnTo>
                    <a:pt x="4" y="1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45"/>
                  </a:lnTo>
                  <a:lnTo>
                    <a:pt x="1" y="52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4" y="60"/>
                  </a:lnTo>
                  <a:lnTo>
                    <a:pt x="5" y="61"/>
                  </a:lnTo>
                  <a:lnTo>
                    <a:pt x="9" y="61"/>
                  </a:lnTo>
                  <a:lnTo>
                    <a:pt x="10" y="61"/>
                  </a:lnTo>
                  <a:lnTo>
                    <a:pt x="11" y="59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0" y="51"/>
                  </a:lnTo>
                  <a:lnTo>
                    <a:pt x="9" y="45"/>
                  </a:lnTo>
                  <a:lnTo>
                    <a:pt x="9" y="38"/>
                  </a:lnTo>
                  <a:lnTo>
                    <a:pt x="10" y="31"/>
                  </a:lnTo>
                  <a:lnTo>
                    <a:pt x="12" y="19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Freeform 554">
              <a:extLst>
                <a:ext uri="{FF2B5EF4-FFF2-40B4-BE49-F238E27FC236}">
                  <a16:creationId xmlns:a16="http://schemas.microsoft.com/office/drawing/2014/main" id="{F673A0B5-6B44-9C44-A3E5-891572B8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2774950"/>
              <a:ext cx="6350" cy="42863"/>
            </a:xfrm>
            <a:custGeom>
              <a:avLst/>
              <a:gdLst/>
              <a:ahLst/>
              <a:cxnLst>
                <a:cxn ang="0">
                  <a:pos x="11" y="42"/>
                </a:cxn>
                <a:cxn ang="0">
                  <a:pos x="11" y="42"/>
                </a:cxn>
                <a:cxn ang="0">
                  <a:pos x="11" y="2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25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0" y="61"/>
                </a:cxn>
                <a:cxn ang="0">
                  <a:pos x="0" y="69"/>
                </a:cxn>
                <a:cxn ang="0">
                  <a:pos x="2" y="78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4" y="80"/>
                </a:cxn>
                <a:cxn ang="0">
                  <a:pos x="8" y="81"/>
                </a:cxn>
                <a:cxn ang="0">
                  <a:pos x="9" y="80"/>
                </a:cxn>
                <a:cxn ang="0">
                  <a:pos x="10" y="79"/>
                </a:cxn>
                <a:cxn ang="0">
                  <a:pos x="11" y="77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9" y="66"/>
                </a:cxn>
                <a:cxn ang="0">
                  <a:pos x="9" y="58"/>
                </a:cxn>
                <a:cxn ang="0">
                  <a:pos x="11" y="42"/>
                </a:cxn>
                <a:cxn ang="0">
                  <a:pos x="11" y="42"/>
                </a:cxn>
              </a:cxnLst>
              <a:rect l="0" t="0" r="r" b="b"/>
              <a:pathLst>
                <a:path w="11" h="81">
                  <a:moveTo>
                    <a:pt x="11" y="42"/>
                  </a:moveTo>
                  <a:lnTo>
                    <a:pt x="11" y="42"/>
                  </a:lnTo>
                  <a:lnTo>
                    <a:pt x="11" y="2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25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0" y="61"/>
                  </a:lnTo>
                  <a:lnTo>
                    <a:pt x="0" y="69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4" y="80"/>
                  </a:lnTo>
                  <a:lnTo>
                    <a:pt x="8" y="81"/>
                  </a:lnTo>
                  <a:lnTo>
                    <a:pt x="9" y="80"/>
                  </a:lnTo>
                  <a:lnTo>
                    <a:pt x="10" y="79"/>
                  </a:lnTo>
                  <a:lnTo>
                    <a:pt x="11" y="77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66"/>
                  </a:lnTo>
                  <a:lnTo>
                    <a:pt x="9" y="58"/>
                  </a:lnTo>
                  <a:lnTo>
                    <a:pt x="11" y="42"/>
                  </a:lnTo>
                  <a:lnTo>
                    <a:pt x="11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Freeform 555">
              <a:extLst>
                <a:ext uri="{FF2B5EF4-FFF2-40B4-BE49-F238E27FC236}">
                  <a16:creationId xmlns:a16="http://schemas.microsoft.com/office/drawing/2014/main" id="{9EA45E53-7534-864F-A372-82AEDBAE4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2778125"/>
              <a:ext cx="4763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61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Freeform 556">
              <a:extLst>
                <a:ext uri="{FF2B5EF4-FFF2-40B4-BE49-F238E27FC236}">
                  <a16:creationId xmlns:a16="http://schemas.microsoft.com/office/drawing/2014/main" id="{C8B3DE6F-0D10-4141-9FBF-EC747007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2770188"/>
              <a:ext cx="7938" cy="31750"/>
            </a:xfrm>
            <a:custGeom>
              <a:avLst/>
              <a:gdLst/>
              <a:ahLst/>
              <a:cxnLst>
                <a:cxn ang="0">
                  <a:pos x="14" y="50"/>
                </a:cxn>
                <a:cxn ang="0">
                  <a:pos x="14" y="50"/>
                </a:cxn>
                <a:cxn ang="0">
                  <a:pos x="12" y="28"/>
                </a:cxn>
                <a:cxn ang="0">
                  <a:pos x="10" y="1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8"/>
                </a:cxn>
                <a:cxn ang="0">
                  <a:pos x="2" y="31"/>
                </a:cxn>
                <a:cxn ang="0">
                  <a:pos x="3" y="43"/>
                </a:cxn>
                <a:cxn ang="0">
                  <a:pos x="4" y="57"/>
                </a:cxn>
                <a:cxn ang="0">
                  <a:pos x="4" y="57"/>
                </a:cxn>
                <a:cxn ang="0">
                  <a:pos x="5" y="59"/>
                </a:cxn>
                <a:cxn ang="0">
                  <a:pos x="6" y="60"/>
                </a:cxn>
                <a:cxn ang="0">
                  <a:pos x="8" y="61"/>
                </a:cxn>
                <a:cxn ang="0">
                  <a:pos x="10" y="61"/>
                </a:cxn>
                <a:cxn ang="0">
                  <a:pos x="12" y="61"/>
                </a:cxn>
                <a:cxn ang="0">
                  <a:pos x="13" y="60"/>
                </a:cxn>
                <a:cxn ang="0">
                  <a:pos x="14" y="59"/>
                </a:cxn>
                <a:cxn ang="0">
                  <a:pos x="14" y="57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4" y="50"/>
                </a:cxn>
                <a:cxn ang="0">
                  <a:pos x="14" y="50"/>
                </a:cxn>
              </a:cxnLst>
              <a:rect l="0" t="0" r="r" b="b"/>
              <a:pathLst>
                <a:path w="14" h="61">
                  <a:moveTo>
                    <a:pt x="14" y="50"/>
                  </a:moveTo>
                  <a:lnTo>
                    <a:pt x="14" y="50"/>
                  </a:lnTo>
                  <a:lnTo>
                    <a:pt x="12" y="28"/>
                  </a:lnTo>
                  <a:lnTo>
                    <a:pt x="10" y="1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8"/>
                  </a:lnTo>
                  <a:lnTo>
                    <a:pt x="2" y="31"/>
                  </a:lnTo>
                  <a:lnTo>
                    <a:pt x="3" y="43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6" y="60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" name="Freeform 557">
              <a:extLst>
                <a:ext uri="{FF2B5EF4-FFF2-40B4-BE49-F238E27FC236}">
                  <a16:creationId xmlns:a16="http://schemas.microsoft.com/office/drawing/2014/main" id="{96D84603-CE25-5C4E-B7FC-8D71E50F2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1" y="2749550"/>
              <a:ext cx="4763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1"/>
                </a:cxn>
                <a:cxn ang="0">
                  <a:pos x="3" y="61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62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1"/>
                  </a:lnTo>
                  <a:lnTo>
                    <a:pt x="3" y="61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Freeform 558">
              <a:extLst>
                <a:ext uri="{FF2B5EF4-FFF2-40B4-BE49-F238E27FC236}">
                  <a16:creationId xmlns:a16="http://schemas.microsoft.com/office/drawing/2014/main" id="{D03EF3F3-BF2F-4E4A-8002-9718574D6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2938" y="2735263"/>
              <a:ext cx="7938" cy="3175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17"/>
                </a:cxn>
                <a:cxn ang="0">
                  <a:pos x="3" y="30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8" y="61"/>
                </a:cxn>
                <a:cxn ang="0">
                  <a:pos x="9" y="60"/>
                </a:cxn>
                <a:cxn ang="0">
                  <a:pos x="10" y="59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0"/>
                </a:cxn>
                <a:cxn ang="0">
                  <a:pos x="14" y="17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61">
                  <a:moveTo>
                    <a:pt x="5" y="4"/>
                  </a:moveTo>
                  <a:lnTo>
                    <a:pt x="5" y="4"/>
                  </a:lnTo>
                  <a:lnTo>
                    <a:pt x="4" y="17"/>
                  </a:lnTo>
                  <a:lnTo>
                    <a:pt x="3" y="30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0"/>
                  </a:lnTo>
                  <a:lnTo>
                    <a:pt x="14" y="17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Freeform 559">
              <a:extLst>
                <a:ext uri="{FF2B5EF4-FFF2-40B4-BE49-F238E27FC236}">
                  <a16:creationId xmlns:a16="http://schemas.microsoft.com/office/drawing/2014/main" id="{D843BF36-6022-DD43-A92F-8C5FB9301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2724150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2" y="57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57">
                  <a:moveTo>
                    <a:pt x="0" y="5"/>
                  </a:move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2" y="57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560">
              <a:extLst>
                <a:ext uri="{FF2B5EF4-FFF2-40B4-BE49-F238E27FC236}">
                  <a16:creationId xmlns:a16="http://schemas.microsoft.com/office/drawing/2014/main" id="{9E2EAC3A-0EC0-FA44-AF96-E562AB583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6" y="2697163"/>
              <a:ext cx="4763" cy="3016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3" y="55"/>
                </a:cxn>
                <a:cxn ang="0">
                  <a:pos x="4" y="56"/>
                </a:cxn>
                <a:cxn ang="0">
                  <a:pos x="6" y="55"/>
                </a:cxn>
                <a:cxn ang="0">
                  <a:pos x="8" y="55"/>
                </a:cxn>
                <a:cxn ang="0">
                  <a:pos x="9" y="53"/>
                </a:cxn>
                <a:cxn ang="0">
                  <a:pos x="9" y="51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56">
                  <a:moveTo>
                    <a:pt x="0" y="4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3" y="55"/>
                  </a:lnTo>
                  <a:lnTo>
                    <a:pt x="4" y="56"/>
                  </a:lnTo>
                  <a:lnTo>
                    <a:pt x="6" y="55"/>
                  </a:lnTo>
                  <a:lnTo>
                    <a:pt x="8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561">
              <a:extLst>
                <a:ext uri="{FF2B5EF4-FFF2-40B4-BE49-F238E27FC236}">
                  <a16:creationId xmlns:a16="http://schemas.microsoft.com/office/drawing/2014/main" id="{B731ADA8-E37E-F047-9E09-6CFE0B033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1" y="2689225"/>
              <a:ext cx="4763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62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562">
              <a:extLst>
                <a:ext uri="{FF2B5EF4-FFF2-40B4-BE49-F238E27FC236}">
                  <a16:creationId xmlns:a16="http://schemas.microsoft.com/office/drawing/2014/main" id="{12AC21E8-5A41-9549-B670-79A6F49C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2670175"/>
              <a:ext cx="6350" cy="30163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4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5" y="31"/>
                </a:cxn>
                <a:cxn ang="0">
                  <a:pos x="5" y="38"/>
                </a:cxn>
                <a:cxn ang="0">
                  <a:pos x="4" y="53"/>
                </a:cxn>
                <a:cxn ang="0">
                  <a:pos x="4" y="53"/>
                </a:cxn>
                <a:cxn ang="0">
                  <a:pos x="5" y="55"/>
                </a:cxn>
                <a:cxn ang="0">
                  <a:pos x="6" y="56"/>
                </a:cxn>
                <a:cxn ang="0">
                  <a:pos x="7" y="57"/>
                </a:cxn>
                <a:cxn ang="0">
                  <a:pos x="9" y="57"/>
                </a:cxn>
                <a:cxn ang="0">
                  <a:pos x="10" y="57"/>
                </a:cxn>
                <a:cxn ang="0">
                  <a:pos x="12" y="56"/>
                </a:cxn>
                <a:cxn ang="0">
                  <a:pos x="13" y="55"/>
                </a:cxn>
                <a:cxn ang="0">
                  <a:pos x="13" y="53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3" y="23"/>
                </a:cxn>
                <a:cxn ang="0">
                  <a:pos x="11" y="16"/>
                </a:cxn>
                <a:cxn ang="0">
                  <a:pos x="10" y="11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3" h="57">
                  <a:moveTo>
                    <a:pt x="9" y="5"/>
                  </a:moveTo>
                  <a:lnTo>
                    <a:pt x="9" y="5"/>
                  </a:lnTo>
                  <a:lnTo>
                    <a:pt x="8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4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5" y="31"/>
                  </a:lnTo>
                  <a:lnTo>
                    <a:pt x="5" y="38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5" y="55"/>
                  </a:lnTo>
                  <a:lnTo>
                    <a:pt x="6" y="56"/>
                  </a:lnTo>
                  <a:lnTo>
                    <a:pt x="7" y="57"/>
                  </a:lnTo>
                  <a:lnTo>
                    <a:pt x="9" y="57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3" y="55"/>
                  </a:lnTo>
                  <a:lnTo>
                    <a:pt x="13" y="5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3"/>
                  </a:lnTo>
                  <a:lnTo>
                    <a:pt x="11" y="16"/>
                  </a:lnTo>
                  <a:lnTo>
                    <a:pt x="10" y="11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563">
              <a:extLst>
                <a:ext uri="{FF2B5EF4-FFF2-40B4-BE49-F238E27FC236}">
                  <a16:creationId xmlns:a16="http://schemas.microsoft.com/office/drawing/2014/main" id="{2FAFA294-828B-1141-BC65-3B5C4EA82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138" y="2278063"/>
              <a:ext cx="12700" cy="3016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12" y="8"/>
                </a:cxn>
                <a:cxn ang="0">
                  <a:pos x="9" y="13"/>
                </a:cxn>
                <a:cxn ang="0">
                  <a:pos x="5" y="19"/>
                </a:cxn>
                <a:cxn ang="0">
                  <a:pos x="3" y="26"/>
                </a:cxn>
                <a:cxn ang="0">
                  <a:pos x="1" y="4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7" y="57"/>
                </a:cxn>
                <a:cxn ang="0">
                  <a:pos x="9" y="56"/>
                </a:cxn>
                <a:cxn ang="0">
                  <a:pos x="10" y="55"/>
                </a:cxn>
                <a:cxn ang="0">
                  <a:pos x="10" y="53"/>
                </a:cxn>
                <a:cxn ang="0">
                  <a:pos x="10" y="53"/>
                </a:cxn>
                <a:cxn ang="0">
                  <a:pos x="11" y="42"/>
                </a:cxn>
                <a:cxn ang="0">
                  <a:pos x="13" y="29"/>
                </a:cxn>
                <a:cxn ang="0">
                  <a:pos x="14" y="24"/>
                </a:cxn>
                <a:cxn ang="0">
                  <a:pos x="17" y="18"/>
                </a:cxn>
                <a:cxn ang="0">
                  <a:pos x="19" y="13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3" y="3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4" h="57">
                  <a:moveTo>
                    <a:pt x="16" y="2"/>
                  </a:moveTo>
                  <a:lnTo>
                    <a:pt x="16" y="2"/>
                  </a:lnTo>
                  <a:lnTo>
                    <a:pt x="12" y="8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4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7" y="57"/>
                  </a:lnTo>
                  <a:lnTo>
                    <a:pt x="9" y="56"/>
                  </a:lnTo>
                  <a:lnTo>
                    <a:pt x="10" y="55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11" y="42"/>
                  </a:lnTo>
                  <a:lnTo>
                    <a:pt x="13" y="29"/>
                  </a:lnTo>
                  <a:lnTo>
                    <a:pt x="14" y="24"/>
                  </a:lnTo>
                  <a:lnTo>
                    <a:pt x="17" y="18"/>
                  </a:lnTo>
                  <a:lnTo>
                    <a:pt x="19" y="13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3" y="3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564">
              <a:extLst>
                <a:ext uri="{FF2B5EF4-FFF2-40B4-BE49-F238E27FC236}">
                  <a16:creationId xmlns:a16="http://schemas.microsoft.com/office/drawing/2014/main" id="{8873F664-656A-744C-A84B-C0A6528AA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01" y="2251075"/>
              <a:ext cx="7938" cy="269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15"/>
                </a:cxn>
                <a:cxn ang="0">
                  <a:pos x="2" y="25"/>
                </a:cxn>
                <a:cxn ang="0">
                  <a:pos x="1" y="36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4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7"/>
                </a:cxn>
                <a:cxn ang="0">
                  <a:pos x="9" y="47"/>
                </a:cxn>
                <a:cxn ang="0">
                  <a:pos x="10" y="36"/>
                </a:cxn>
                <a:cxn ang="0">
                  <a:pos x="11" y="25"/>
                </a:cxn>
                <a:cxn ang="0">
                  <a:pos x="14" y="15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51">
                  <a:moveTo>
                    <a:pt x="5" y="4"/>
                  </a:moveTo>
                  <a:lnTo>
                    <a:pt x="5" y="4"/>
                  </a:lnTo>
                  <a:lnTo>
                    <a:pt x="4" y="15"/>
                  </a:lnTo>
                  <a:lnTo>
                    <a:pt x="2" y="25"/>
                  </a:lnTo>
                  <a:lnTo>
                    <a:pt x="1" y="36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4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36"/>
                  </a:lnTo>
                  <a:lnTo>
                    <a:pt x="11" y="25"/>
                  </a:lnTo>
                  <a:lnTo>
                    <a:pt x="14" y="1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565">
              <a:extLst>
                <a:ext uri="{FF2B5EF4-FFF2-40B4-BE49-F238E27FC236}">
                  <a16:creationId xmlns:a16="http://schemas.microsoft.com/office/drawing/2014/main" id="{DFB0F7F9-6296-B44D-9E4E-B22281738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2217738"/>
              <a:ext cx="9525" cy="2698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1" y="1"/>
                </a:cxn>
                <a:cxn ang="0">
                  <a:pos x="8" y="6"/>
                </a:cxn>
                <a:cxn ang="0">
                  <a:pos x="6" y="11"/>
                </a:cxn>
                <a:cxn ang="0">
                  <a:pos x="5" y="16"/>
                </a:cxn>
                <a:cxn ang="0">
                  <a:pos x="5" y="22"/>
                </a:cxn>
                <a:cxn ang="0">
                  <a:pos x="5" y="22"/>
                </a:cxn>
                <a:cxn ang="0">
                  <a:pos x="4" y="24"/>
                </a:cxn>
                <a:cxn ang="0">
                  <a:pos x="3" y="28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0" y="41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2" y="50"/>
                </a:cxn>
                <a:cxn ang="0">
                  <a:pos x="3" y="51"/>
                </a:cxn>
                <a:cxn ang="0">
                  <a:pos x="5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9" y="49"/>
                </a:cxn>
                <a:cxn ang="0">
                  <a:pos x="9" y="47"/>
                </a:cxn>
                <a:cxn ang="0">
                  <a:pos x="9" y="47"/>
                </a:cxn>
                <a:cxn ang="0">
                  <a:pos x="10" y="36"/>
                </a:cxn>
                <a:cxn ang="0">
                  <a:pos x="11" y="31"/>
                </a:cxn>
                <a:cxn ang="0">
                  <a:pos x="13" y="26"/>
                </a:cxn>
                <a:cxn ang="0">
                  <a:pos x="13" y="26"/>
                </a:cxn>
                <a:cxn ang="0">
                  <a:pos x="14" y="21"/>
                </a:cxn>
                <a:cxn ang="0">
                  <a:pos x="14" y="17"/>
                </a:cxn>
                <a:cxn ang="0">
                  <a:pos x="15" y="12"/>
                </a:cxn>
                <a:cxn ang="0">
                  <a:pos x="17" y="8"/>
                </a:cxn>
                <a:cxn ang="0">
                  <a:pos x="17" y="8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1"/>
                </a:cxn>
                <a:cxn ang="0">
                  <a:pos x="11" y="1"/>
                </a:cxn>
              </a:cxnLst>
              <a:rect l="0" t="0" r="r" b="b"/>
              <a:pathLst>
                <a:path w="19" h="51">
                  <a:moveTo>
                    <a:pt x="11" y="1"/>
                  </a:moveTo>
                  <a:lnTo>
                    <a:pt x="11" y="1"/>
                  </a:lnTo>
                  <a:lnTo>
                    <a:pt x="8" y="6"/>
                  </a:lnTo>
                  <a:lnTo>
                    <a:pt x="6" y="11"/>
                  </a:lnTo>
                  <a:lnTo>
                    <a:pt x="5" y="16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4" y="24"/>
                  </a:lnTo>
                  <a:lnTo>
                    <a:pt x="3" y="28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2" y="50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9" y="49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36"/>
                  </a:lnTo>
                  <a:lnTo>
                    <a:pt x="11" y="31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4" y="21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566">
              <a:extLst>
                <a:ext uri="{FF2B5EF4-FFF2-40B4-BE49-F238E27FC236}">
                  <a16:creationId xmlns:a16="http://schemas.microsoft.com/office/drawing/2014/main" id="{71364B96-9E38-8E4D-82B4-578DA5B0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2195513"/>
              <a:ext cx="9525" cy="26988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7" y="16"/>
                </a:cxn>
                <a:cxn ang="0">
                  <a:pos x="4" y="26"/>
                </a:cxn>
                <a:cxn ang="0">
                  <a:pos x="1" y="3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2" y="52"/>
                </a:cxn>
                <a:cxn ang="0">
                  <a:pos x="4" y="52"/>
                </a:cxn>
                <a:cxn ang="0">
                  <a:pos x="6" y="52"/>
                </a:cxn>
                <a:cxn ang="0">
                  <a:pos x="7" y="51"/>
                </a:cxn>
                <a:cxn ang="0">
                  <a:pos x="8" y="50"/>
                </a:cxn>
                <a:cxn ang="0">
                  <a:pos x="9" y="48"/>
                </a:cxn>
                <a:cxn ang="0">
                  <a:pos x="9" y="48"/>
                </a:cxn>
                <a:cxn ang="0">
                  <a:pos x="10" y="36"/>
                </a:cxn>
                <a:cxn ang="0">
                  <a:pos x="13" y="26"/>
                </a:cxn>
                <a:cxn ang="0">
                  <a:pos x="16" y="16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8" h="52">
                  <a:moveTo>
                    <a:pt x="9" y="4"/>
                  </a:moveTo>
                  <a:lnTo>
                    <a:pt x="9" y="4"/>
                  </a:lnTo>
                  <a:lnTo>
                    <a:pt x="7" y="16"/>
                  </a:lnTo>
                  <a:lnTo>
                    <a:pt x="4" y="26"/>
                  </a:lnTo>
                  <a:lnTo>
                    <a:pt x="1" y="3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8" y="50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10" y="36"/>
                  </a:lnTo>
                  <a:lnTo>
                    <a:pt x="13" y="26"/>
                  </a:lnTo>
                  <a:lnTo>
                    <a:pt x="16" y="1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567">
              <a:extLst>
                <a:ext uri="{FF2B5EF4-FFF2-40B4-BE49-F238E27FC236}">
                  <a16:creationId xmlns:a16="http://schemas.microsoft.com/office/drawing/2014/main" id="{F9EA1013-2B01-D04C-A8B9-883E3B58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3" y="2174875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4" y="17"/>
                </a:cxn>
                <a:cxn ang="0">
                  <a:pos x="2" y="29"/>
                </a:cxn>
                <a:cxn ang="0">
                  <a:pos x="1" y="40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3"/>
                </a:cxn>
                <a:cxn ang="0">
                  <a:pos x="9" y="53"/>
                </a:cxn>
                <a:cxn ang="0">
                  <a:pos x="10" y="40"/>
                </a:cxn>
                <a:cxn ang="0">
                  <a:pos x="11" y="29"/>
                </a:cxn>
                <a:cxn ang="0">
                  <a:pos x="13" y="1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3" y="3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4" h="57">
                  <a:moveTo>
                    <a:pt x="4" y="5"/>
                  </a:moveTo>
                  <a:lnTo>
                    <a:pt x="4" y="5"/>
                  </a:lnTo>
                  <a:lnTo>
                    <a:pt x="4" y="17"/>
                  </a:lnTo>
                  <a:lnTo>
                    <a:pt x="2" y="29"/>
                  </a:lnTo>
                  <a:lnTo>
                    <a:pt x="1" y="4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10" y="40"/>
                  </a:lnTo>
                  <a:lnTo>
                    <a:pt x="11" y="29"/>
                  </a:lnTo>
                  <a:lnTo>
                    <a:pt x="13" y="1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568">
              <a:extLst>
                <a:ext uri="{FF2B5EF4-FFF2-40B4-BE49-F238E27FC236}">
                  <a16:creationId xmlns:a16="http://schemas.microsoft.com/office/drawing/2014/main" id="{E66F8DF0-CCE6-9341-8184-91657B92C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951" y="2174875"/>
              <a:ext cx="7938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2" y="7"/>
                </a:cxn>
                <a:cxn ang="0">
                  <a:pos x="3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4" y="9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34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8"/>
                </a:cxn>
                <a:cxn ang="0">
                  <a:pos x="6" y="48"/>
                </a:cxn>
                <a:cxn ang="0">
                  <a:pos x="7" y="48"/>
                </a:cxn>
                <a:cxn ang="0">
                  <a:pos x="9" y="47"/>
                </a:cxn>
                <a:cxn ang="0">
                  <a:pos x="10" y="45"/>
                </a:cxn>
                <a:cxn ang="0">
                  <a:pos x="11" y="42"/>
                </a:cxn>
                <a:cxn ang="0">
                  <a:pos x="11" y="42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5" y="11"/>
                </a:cxn>
                <a:cxn ang="0">
                  <a:pos x="14" y="6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5" h="4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7"/>
                  </a:lnTo>
                  <a:lnTo>
                    <a:pt x="3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8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9" y="47"/>
                  </a:lnTo>
                  <a:lnTo>
                    <a:pt x="10" y="45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5" y="11"/>
                  </a:lnTo>
                  <a:lnTo>
                    <a:pt x="14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569">
              <a:extLst>
                <a:ext uri="{FF2B5EF4-FFF2-40B4-BE49-F238E27FC236}">
                  <a16:creationId xmlns:a16="http://schemas.microsoft.com/office/drawing/2014/main" id="{61A3B039-E6AA-6C42-A169-F234EF20F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1" y="2173288"/>
              <a:ext cx="14288" cy="3651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5" y="2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2"/>
                </a:cxn>
                <a:cxn ang="0">
                  <a:pos x="15" y="30"/>
                </a:cxn>
                <a:cxn ang="0">
                  <a:pos x="14" y="38"/>
                </a:cxn>
                <a:cxn ang="0">
                  <a:pos x="14" y="38"/>
                </a:cxn>
                <a:cxn ang="0">
                  <a:pos x="12" y="45"/>
                </a:cxn>
                <a:cxn ang="0">
                  <a:pos x="9" y="52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4" y="70"/>
                </a:cxn>
                <a:cxn ang="0">
                  <a:pos x="7" y="70"/>
                </a:cxn>
                <a:cxn ang="0">
                  <a:pos x="8" y="70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6" y="57"/>
                </a:cxn>
                <a:cxn ang="0">
                  <a:pos x="19" y="51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3" y="40"/>
                </a:cxn>
                <a:cxn ang="0">
                  <a:pos x="24" y="35"/>
                </a:cxn>
                <a:cxn ang="0">
                  <a:pos x="25" y="25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5" h="70">
                  <a:moveTo>
                    <a:pt x="24" y="4"/>
                  </a:moveTo>
                  <a:lnTo>
                    <a:pt x="24" y="4"/>
                  </a:lnTo>
                  <a:lnTo>
                    <a:pt x="24" y="2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1"/>
                  </a:lnTo>
                  <a:lnTo>
                    <a:pt x="15" y="2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2"/>
                  </a:lnTo>
                  <a:lnTo>
                    <a:pt x="15" y="30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2" y="45"/>
                  </a:lnTo>
                  <a:lnTo>
                    <a:pt x="9" y="52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6" y="57"/>
                  </a:lnTo>
                  <a:lnTo>
                    <a:pt x="19" y="51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3" y="40"/>
                  </a:lnTo>
                  <a:lnTo>
                    <a:pt x="24" y="35"/>
                  </a:lnTo>
                  <a:lnTo>
                    <a:pt x="25" y="25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570">
              <a:extLst>
                <a:ext uri="{FF2B5EF4-FFF2-40B4-BE49-F238E27FC236}">
                  <a16:creationId xmlns:a16="http://schemas.microsoft.com/office/drawing/2014/main" id="{FE788A2E-816C-9F4E-B05C-D82C6CECA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2192338"/>
              <a:ext cx="4763" cy="2857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5" y="53"/>
                </a:cxn>
                <a:cxn ang="0">
                  <a:pos x="6" y="52"/>
                </a:cxn>
                <a:cxn ang="0">
                  <a:pos x="8" y="51"/>
                </a:cxn>
                <a:cxn ang="0">
                  <a:pos x="9" y="50"/>
                </a:cxn>
                <a:cxn ang="0">
                  <a:pos x="9" y="4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3">
                  <a:moveTo>
                    <a:pt x="0" y="5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5" y="53"/>
                  </a:lnTo>
                  <a:lnTo>
                    <a:pt x="6" y="52"/>
                  </a:lnTo>
                  <a:lnTo>
                    <a:pt x="8" y="51"/>
                  </a:lnTo>
                  <a:lnTo>
                    <a:pt x="9" y="50"/>
                  </a:lnTo>
                  <a:lnTo>
                    <a:pt x="9" y="4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571">
              <a:extLst>
                <a:ext uri="{FF2B5EF4-FFF2-40B4-BE49-F238E27FC236}">
                  <a16:creationId xmlns:a16="http://schemas.microsoft.com/office/drawing/2014/main" id="{99057D90-4D4D-E94B-909E-45482221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6088" y="2200275"/>
              <a:ext cx="7938" cy="3016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0" y="3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5"/>
                </a:cxn>
                <a:cxn ang="0">
                  <a:pos x="4" y="56"/>
                </a:cxn>
                <a:cxn ang="0">
                  <a:pos x="6" y="56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3"/>
                </a:cxn>
                <a:cxn ang="0">
                  <a:pos x="11" y="51"/>
                </a:cxn>
                <a:cxn ang="0">
                  <a:pos x="11" y="51"/>
                </a:cxn>
                <a:cxn ang="0">
                  <a:pos x="9" y="29"/>
                </a:cxn>
                <a:cxn ang="0">
                  <a:pos x="10" y="23"/>
                </a:cxn>
                <a:cxn ang="0">
                  <a:pos x="11" y="17"/>
                </a:cxn>
                <a:cxn ang="0">
                  <a:pos x="12" y="12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15" h="56">
                  <a:moveTo>
                    <a:pt x="7" y="2"/>
                  </a:moveTo>
                  <a:lnTo>
                    <a:pt x="7" y="2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5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9" y="29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2" y="12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572">
              <a:extLst>
                <a:ext uri="{FF2B5EF4-FFF2-40B4-BE49-F238E27FC236}">
                  <a16:creationId xmlns:a16="http://schemas.microsoft.com/office/drawing/2014/main" id="{1ACF455E-7A89-9E4B-8FDB-A919E4240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1" y="2212975"/>
              <a:ext cx="4763" cy="254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7"/>
                </a:cxn>
                <a:cxn ang="0">
                  <a:pos x="7" y="47"/>
                </a:cxn>
                <a:cxn ang="0">
                  <a:pos x="8" y="45"/>
                </a:cxn>
                <a:cxn ang="0">
                  <a:pos x="9" y="43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48">
                  <a:moveTo>
                    <a:pt x="0" y="6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8" y="45"/>
                  </a:lnTo>
                  <a:lnTo>
                    <a:pt x="9" y="43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573">
              <a:extLst>
                <a:ext uri="{FF2B5EF4-FFF2-40B4-BE49-F238E27FC236}">
                  <a16:creationId xmlns:a16="http://schemas.microsoft.com/office/drawing/2014/main" id="{9A57A165-EDB4-6141-A911-365B290B4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2225675"/>
              <a:ext cx="4763" cy="254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1" y="47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7"/>
                </a:cxn>
                <a:cxn ang="0">
                  <a:pos x="8" y="47"/>
                </a:cxn>
                <a:cxn ang="0">
                  <a:pos x="9" y="45"/>
                </a:cxn>
                <a:cxn ang="0">
                  <a:pos x="9" y="4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48">
                  <a:moveTo>
                    <a:pt x="0" y="4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9" y="45"/>
                  </a:lnTo>
                  <a:lnTo>
                    <a:pt x="9" y="4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574">
              <a:extLst>
                <a:ext uri="{FF2B5EF4-FFF2-40B4-BE49-F238E27FC236}">
                  <a16:creationId xmlns:a16="http://schemas.microsoft.com/office/drawing/2014/main" id="{67DB1029-CEBF-4E44-BCAB-A6D669E0F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526" y="2243138"/>
              <a:ext cx="6350" cy="30163"/>
            </a:xfrm>
            <a:custGeom>
              <a:avLst/>
              <a:gdLst/>
              <a:ahLst/>
              <a:cxnLst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7"/>
                </a:cxn>
                <a:cxn ang="0">
                  <a:pos x="2" y="28"/>
                </a:cxn>
                <a:cxn ang="0">
                  <a:pos x="2" y="39"/>
                </a:cxn>
                <a:cxn ang="0">
                  <a:pos x="1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10" y="48"/>
                </a:cxn>
                <a:cxn ang="0">
                  <a:pos x="11" y="42"/>
                </a:cxn>
                <a:cxn ang="0">
                  <a:pos x="11" y="29"/>
                </a:cxn>
                <a:cxn ang="0">
                  <a:pos x="10" y="17"/>
                </a:cxn>
                <a:cxn ang="0">
                  <a:pos x="9" y="5"/>
                </a:cxn>
                <a:cxn ang="0">
                  <a:pos x="9" y="5"/>
                </a:cxn>
              </a:cxnLst>
              <a:rect l="0" t="0" r="r" b="b"/>
              <a:pathLst>
                <a:path w="11" h="57">
                  <a:moveTo>
                    <a:pt x="9" y="5"/>
                  </a:move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7"/>
                  </a:lnTo>
                  <a:lnTo>
                    <a:pt x="2" y="28"/>
                  </a:lnTo>
                  <a:lnTo>
                    <a:pt x="2" y="39"/>
                  </a:lnTo>
                  <a:lnTo>
                    <a:pt x="1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0" y="48"/>
                  </a:lnTo>
                  <a:lnTo>
                    <a:pt x="11" y="42"/>
                  </a:lnTo>
                  <a:lnTo>
                    <a:pt x="11" y="29"/>
                  </a:lnTo>
                  <a:lnTo>
                    <a:pt x="10" y="17"/>
                  </a:lnTo>
                  <a:lnTo>
                    <a:pt x="9" y="5"/>
                  </a:lnTo>
                  <a:lnTo>
                    <a:pt x="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575">
              <a:extLst>
                <a:ext uri="{FF2B5EF4-FFF2-40B4-BE49-F238E27FC236}">
                  <a16:creationId xmlns:a16="http://schemas.microsoft.com/office/drawing/2014/main" id="{1BEF7B8D-90A0-894C-A354-856142828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2393950"/>
              <a:ext cx="6350" cy="31750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30"/>
                </a:cxn>
                <a:cxn ang="0">
                  <a:pos x="3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6" y="61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2" y="45"/>
                </a:cxn>
                <a:cxn ang="0">
                  <a:pos x="14" y="31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61">
                  <a:moveTo>
                    <a:pt x="4" y="4"/>
                  </a:moveTo>
                  <a:lnTo>
                    <a:pt x="4" y="4"/>
                  </a:lnTo>
                  <a:lnTo>
                    <a:pt x="4" y="30"/>
                  </a:lnTo>
                  <a:lnTo>
                    <a:pt x="3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2" y="45"/>
                  </a:lnTo>
                  <a:lnTo>
                    <a:pt x="14" y="31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576">
              <a:extLst>
                <a:ext uri="{FF2B5EF4-FFF2-40B4-BE49-F238E27FC236}">
                  <a16:creationId xmlns:a16="http://schemas.microsoft.com/office/drawing/2014/main" id="{95F9B9E6-F870-4A45-BB38-20517E2F4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2428875"/>
              <a:ext cx="4763" cy="396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3" y="76"/>
                </a:cxn>
                <a:cxn ang="0">
                  <a:pos x="4" y="76"/>
                </a:cxn>
                <a:cxn ang="0">
                  <a:pos x="6" y="76"/>
                </a:cxn>
                <a:cxn ang="0">
                  <a:pos x="7" y="75"/>
                </a:cxn>
                <a:cxn ang="0">
                  <a:pos x="8" y="73"/>
                </a:cxn>
                <a:cxn ang="0">
                  <a:pos x="9" y="7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76">
                  <a:moveTo>
                    <a:pt x="0" y="5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3" y="76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9" y="72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577">
              <a:extLst>
                <a:ext uri="{FF2B5EF4-FFF2-40B4-BE49-F238E27FC236}">
                  <a16:creationId xmlns:a16="http://schemas.microsoft.com/office/drawing/2014/main" id="{EA9F97D0-944E-E74A-ACD1-2B309BE2B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801" y="2454275"/>
              <a:ext cx="4763" cy="396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3" y="75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9" y="70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75">
                  <a:moveTo>
                    <a:pt x="0" y="4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9" y="70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578">
              <a:extLst>
                <a:ext uri="{FF2B5EF4-FFF2-40B4-BE49-F238E27FC236}">
                  <a16:creationId xmlns:a16="http://schemas.microsoft.com/office/drawing/2014/main" id="{8907A6DD-4F3D-D542-90FB-3C5F38CA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3" y="2479675"/>
              <a:ext cx="6350" cy="39688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14"/>
                </a:cxn>
                <a:cxn ang="0">
                  <a:pos x="2" y="23"/>
                </a:cxn>
                <a:cxn ang="0">
                  <a:pos x="1" y="3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9"/>
                </a:cxn>
                <a:cxn ang="0">
                  <a:pos x="1" y="57"/>
                </a:cxn>
                <a:cxn ang="0">
                  <a:pos x="3" y="66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6" y="75"/>
                </a:cxn>
                <a:cxn ang="0">
                  <a:pos x="8" y="76"/>
                </a:cxn>
                <a:cxn ang="0">
                  <a:pos x="9" y="76"/>
                </a:cxn>
                <a:cxn ang="0">
                  <a:pos x="11" y="75"/>
                </a:cxn>
                <a:cxn ang="0">
                  <a:pos x="13" y="73"/>
                </a:cxn>
                <a:cxn ang="0">
                  <a:pos x="13" y="71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1" y="60"/>
                </a:cxn>
                <a:cxn ang="0">
                  <a:pos x="9" y="53"/>
                </a:cxn>
                <a:cxn ang="0">
                  <a:pos x="9" y="45"/>
                </a:cxn>
                <a:cxn ang="0">
                  <a:pos x="10" y="37"/>
                </a:cxn>
                <a:cxn ang="0">
                  <a:pos x="12" y="21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4" h="76">
                  <a:moveTo>
                    <a:pt x="14" y="5"/>
                  </a:moveTo>
                  <a:lnTo>
                    <a:pt x="14" y="5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14"/>
                  </a:lnTo>
                  <a:lnTo>
                    <a:pt x="2" y="23"/>
                  </a:lnTo>
                  <a:lnTo>
                    <a:pt x="1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9"/>
                  </a:lnTo>
                  <a:lnTo>
                    <a:pt x="1" y="57"/>
                  </a:lnTo>
                  <a:lnTo>
                    <a:pt x="3" y="6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6" y="75"/>
                  </a:lnTo>
                  <a:lnTo>
                    <a:pt x="8" y="76"/>
                  </a:lnTo>
                  <a:lnTo>
                    <a:pt x="9" y="76"/>
                  </a:lnTo>
                  <a:lnTo>
                    <a:pt x="11" y="75"/>
                  </a:lnTo>
                  <a:lnTo>
                    <a:pt x="13" y="73"/>
                  </a:lnTo>
                  <a:lnTo>
                    <a:pt x="13" y="71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1" y="60"/>
                  </a:lnTo>
                  <a:lnTo>
                    <a:pt x="9" y="53"/>
                  </a:lnTo>
                  <a:lnTo>
                    <a:pt x="9" y="45"/>
                  </a:lnTo>
                  <a:lnTo>
                    <a:pt x="10" y="37"/>
                  </a:lnTo>
                  <a:lnTo>
                    <a:pt x="12" y="21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Freeform 579">
              <a:extLst>
                <a:ext uri="{FF2B5EF4-FFF2-40B4-BE49-F238E27FC236}">
                  <a16:creationId xmlns:a16="http://schemas.microsoft.com/office/drawing/2014/main" id="{3BD5429E-C267-F042-9781-9F0D5084D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6" y="2497138"/>
              <a:ext cx="7938" cy="30163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3"/>
                </a:cxn>
                <a:cxn ang="0">
                  <a:pos x="4" y="9"/>
                </a:cxn>
                <a:cxn ang="0">
                  <a:pos x="1" y="14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0" y="40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5" y="56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2"/>
                </a:cxn>
                <a:cxn ang="0">
                  <a:pos x="10" y="29"/>
                </a:cxn>
                <a:cxn ang="0">
                  <a:pos x="10" y="23"/>
                </a:cxn>
                <a:cxn ang="0">
                  <a:pos x="11" y="18"/>
                </a:cxn>
                <a:cxn ang="0">
                  <a:pos x="12" y="13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16" h="57">
                  <a:moveTo>
                    <a:pt x="7" y="3"/>
                  </a:moveTo>
                  <a:lnTo>
                    <a:pt x="7" y="3"/>
                  </a:lnTo>
                  <a:lnTo>
                    <a:pt x="4" y="9"/>
                  </a:lnTo>
                  <a:lnTo>
                    <a:pt x="1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5" y="56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0" y="29"/>
                  </a:lnTo>
                  <a:lnTo>
                    <a:pt x="10" y="23"/>
                  </a:lnTo>
                  <a:lnTo>
                    <a:pt x="11" y="18"/>
                  </a:lnTo>
                  <a:lnTo>
                    <a:pt x="12" y="13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Freeform 580">
              <a:extLst>
                <a:ext uri="{FF2B5EF4-FFF2-40B4-BE49-F238E27FC236}">
                  <a16:creationId xmlns:a16="http://schemas.microsoft.com/office/drawing/2014/main" id="{D4C7F3B9-7D43-A84B-9C9C-A60672F60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2514600"/>
              <a:ext cx="7938" cy="36513"/>
            </a:xfrm>
            <a:custGeom>
              <a:avLst/>
              <a:gdLst/>
              <a:ahLst/>
              <a:cxnLst>
                <a:cxn ang="0">
                  <a:pos x="15" y="64"/>
                </a:cxn>
                <a:cxn ang="0">
                  <a:pos x="15" y="64"/>
                </a:cxn>
                <a:cxn ang="0">
                  <a:pos x="12" y="56"/>
                </a:cxn>
                <a:cxn ang="0">
                  <a:pos x="10" y="49"/>
                </a:cxn>
                <a:cxn ang="0">
                  <a:pos x="9" y="42"/>
                </a:cxn>
                <a:cxn ang="0">
                  <a:pos x="9" y="35"/>
                </a:cxn>
                <a:cxn ang="0">
                  <a:pos x="10" y="19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" y="20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1" y="53"/>
                </a:cxn>
                <a:cxn ang="0">
                  <a:pos x="3" y="60"/>
                </a:cxn>
                <a:cxn ang="0">
                  <a:pos x="7" y="68"/>
                </a:cxn>
                <a:cxn ang="0">
                  <a:pos x="7" y="68"/>
                </a:cxn>
                <a:cxn ang="0">
                  <a:pos x="8" y="70"/>
                </a:cxn>
                <a:cxn ang="0">
                  <a:pos x="10" y="70"/>
                </a:cxn>
                <a:cxn ang="0">
                  <a:pos x="11" y="70"/>
                </a:cxn>
                <a:cxn ang="0">
                  <a:pos x="13" y="70"/>
                </a:cxn>
                <a:cxn ang="0">
                  <a:pos x="14" y="69"/>
                </a:cxn>
                <a:cxn ang="0">
                  <a:pos x="15" y="67"/>
                </a:cxn>
                <a:cxn ang="0">
                  <a:pos x="15" y="66"/>
                </a:cxn>
                <a:cxn ang="0">
                  <a:pos x="15" y="64"/>
                </a:cxn>
                <a:cxn ang="0">
                  <a:pos x="15" y="64"/>
                </a:cxn>
              </a:cxnLst>
              <a:rect l="0" t="0" r="r" b="b"/>
              <a:pathLst>
                <a:path w="15" h="70">
                  <a:moveTo>
                    <a:pt x="15" y="64"/>
                  </a:moveTo>
                  <a:lnTo>
                    <a:pt x="15" y="64"/>
                  </a:lnTo>
                  <a:lnTo>
                    <a:pt x="12" y="56"/>
                  </a:lnTo>
                  <a:lnTo>
                    <a:pt x="10" y="49"/>
                  </a:lnTo>
                  <a:lnTo>
                    <a:pt x="9" y="42"/>
                  </a:lnTo>
                  <a:lnTo>
                    <a:pt x="9" y="35"/>
                  </a:lnTo>
                  <a:lnTo>
                    <a:pt x="10" y="19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20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1" y="53"/>
                  </a:lnTo>
                  <a:lnTo>
                    <a:pt x="3" y="60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1" y="70"/>
                  </a:lnTo>
                  <a:lnTo>
                    <a:pt x="13" y="70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6"/>
                  </a:lnTo>
                  <a:lnTo>
                    <a:pt x="15" y="64"/>
                  </a:lnTo>
                  <a:lnTo>
                    <a:pt x="15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Freeform 581">
              <a:extLst>
                <a:ext uri="{FF2B5EF4-FFF2-40B4-BE49-F238E27FC236}">
                  <a16:creationId xmlns:a16="http://schemas.microsoft.com/office/drawing/2014/main" id="{61CF7C25-6ADD-1E4F-BF15-238408289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6" y="2540000"/>
              <a:ext cx="9525" cy="31750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12" y="37"/>
                </a:cxn>
                <a:cxn ang="0">
                  <a:pos x="9" y="30"/>
                </a:cxn>
                <a:cxn ang="0">
                  <a:pos x="8" y="2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4" y="44"/>
                </a:cxn>
                <a:cxn ang="0">
                  <a:pos x="7" y="51"/>
                </a:cxn>
                <a:cxn ang="0">
                  <a:pos x="9" y="57"/>
                </a:cxn>
                <a:cxn ang="0">
                  <a:pos x="9" y="57"/>
                </a:cxn>
                <a:cxn ang="0">
                  <a:pos x="9" y="59"/>
                </a:cxn>
                <a:cxn ang="0">
                  <a:pos x="11" y="60"/>
                </a:cxn>
                <a:cxn ang="0">
                  <a:pos x="14" y="61"/>
                </a:cxn>
                <a:cxn ang="0">
                  <a:pos x="16" y="61"/>
                </a:cxn>
                <a:cxn ang="0">
                  <a:pos x="17" y="60"/>
                </a:cxn>
                <a:cxn ang="0">
                  <a:pos x="18" y="59"/>
                </a:cxn>
                <a:cxn ang="0">
                  <a:pos x="18" y="57"/>
                </a:cxn>
                <a:cxn ang="0">
                  <a:pos x="18" y="57"/>
                </a:cxn>
                <a:cxn ang="0">
                  <a:pos x="17" y="52"/>
                </a:cxn>
                <a:cxn ang="0">
                  <a:pos x="16" y="47"/>
                </a:cxn>
                <a:cxn ang="0">
                  <a:pos x="12" y="37"/>
                </a:cxn>
                <a:cxn ang="0">
                  <a:pos x="12" y="37"/>
                </a:cxn>
              </a:cxnLst>
              <a:rect l="0" t="0" r="r" b="b"/>
              <a:pathLst>
                <a:path w="18" h="61">
                  <a:moveTo>
                    <a:pt x="12" y="37"/>
                  </a:moveTo>
                  <a:lnTo>
                    <a:pt x="12" y="37"/>
                  </a:lnTo>
                  <a:lnTo>
                    <a:pt x="9" y="30"/>
                  </a:lnTo>
                  <a:lnTo>
                    <a:pt x="8" y="2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4" y="44"/>
                  </a:lnTo>
                  <a:lnTo>
                    <a:pt x="7" y="51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4" y="61"/>
                  </a:lnTo>
                  <a:lnTo>
                    <a:pt x="16" y="61"/>
                  </a:lnTo>
                  <a:lnTo>
                    <a:pt x="17" y="60"/>
                  </a:lnTo>
                  <a:lnTo>
                    <a:pt x="18" y="59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2"/>
                  </a:lnTo>
                  <a:lnTo>
                    <a:pt x="16" y="47"/>
                  </a:lnTo>
                  <a:lnTo>
                    <a:pt x="12" y="37"/>
                  </a:lnTo>
                  <a:lnTo>
                    <a:pt x="12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582">
              <a:extLst>
                <a:ext uri="{FF2B5EF4-FFF2-40B4-BE49-F238E27FC236}">
                  <a16:creationId xmlns:a16="http://schemas.microsoft.com/office/drawing/2014/main" id="{049DC59E-A8BB-9B4D-A257-49DAAF88D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2562225"/>
              <a:ext cx="7938" cy="30163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4" y="4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3" y="11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1" y="41"/>
                </a:cxn>
                <a:cxn ang="0">
                  <a:pos x="3" y="47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5" y="54"/>
                </a:cxn>
                <a:cxn ang="0">
                  <a:pos x="6" y="56"/>
                </a:cxn>
                <a:cxn ang="0">
                  <a:pos x="7" y="57"/>
                </a:cxn>
                <a:cxn ang="0">
                  <a:pos x="10" y="57"/>
                </a:cxn>
                <a:cxn ang="0">
                  <a:pos x="12" y="57"/>
                </a:cxn>
                <a:cxn ang="0">
                  <a:pos x="13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34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3"/>
                </a:cxn>
                <a:cxn ang="0">
                  <a:pos x="12" y="17"/>
                </a:cxn>
                <a:cxn ang="0">
                  <a:pos x="13" y="11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4" h="57">
                  <a:moveTo>
                    <a:pt x="14" y="6"/>
                  </a:moveTo>
                  <a:lnTo>
                    <a:pt x="14" y="6"/>
                  </a:lnTo>
                  <a:lnTo>
                    <a:pt x="14" y="4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1" y="41"/>
                  </a:lnTo>
                  <a:lnTo>
                    <a:pt x="3" y="47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5" y="54"/>
                  </a:lnTo>
                  <a:lnTo>
                    <a:pt x="6" y="56"/>
                  </a:lnTo>
                  <a:lnTo>
                    <a:pt x="7" y="57"/>
                  </a:lnTo>
                  <a:lnTo>
                    <a:pt x="10" y="57"/>
                  </a:lnTo>
                  <a:lnTo>
                    <a:pt x="12" y="57"/>
                  </a:lnTo>
                  <a:lnTo>
                    <a:pt x="13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3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3"/>
                  </a:lnTo>
                  <a:lnTo>
                    <a:pt x="12" y="17"/>
                  </a:lnTo>
                  <a:lnTo>
                    <a:pt x="13" y="11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583">
              <a:extLst>
                <a:ext uri="{FF2B5EF4-FFF2-40B4-BE49-F238E27FC236}">
                  <a16:creationId xmlns:a16="http://schemas.microsoft.com/office/drawing/2014/main" id="{642DA652-E2CE-9D40-ACAF-5F0E4A432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976" y="2584450"/>
              <a:ext cx="9525" cy="34925"/>
            </a:xfrm>
            <a:custGeom>
              <a:avLst/>
              <a:gdLst/>
              <a:ahLst/>
              <a:cxnLst>
                <a:cxn ang="0">
                  <a:pos x="14" y="41"/>
                </a:cxn>
                <a:cxn ang="0">
                  <a:pos x="14" y="41"/>
                </a:cxn>
                <a:cxn ang="0">
                  <a:pos x="12" y="33"/>
                </a:cxn>
                <a:cxn ang="0">
                  <a:pos x="10" y="24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0"/>
                </a:cxn>
                <a:cxn ang="0">
                  <a:pos x="6" y="47"/>
                </a:cxn>
                <a:cxn ang="0">
                  <a:pos x="8" y="55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64"/>
                </a:cxn>
                <a:cxn ang="0">
                  <a:pos x="11" y="65"/>
                </a:cxn>
                <a:cxn ang="0">
                  <a:pos x="15" y="66"/>
                </a:cxn>
                <a:cxn ang="0">
                  <a:pos x="16" y="66"/>
                </a:cxn>
                <a:cxn ang="0">
                  <a:pos x="18" y="65"/>
                </a:cxn>
                <a:cxn ang="0">
                  <a:pos x="19" y="64"/>
                </a:cxn>
                <a:cxn ang="0">
                  <a:pos x="19" y="62"/>
                </a:cxn>
                <a:cxn ang="0">
                  <a:pos x="19" y="62"/>
                </a:cxn>
                <a:cxn ang="0">
                  <a:pos x="17" y="51"/>
                </a:cxn>
                <a:cxn ang="0">
                  <a:pos x="14" y="41"/>
                </a:cxn>
                <a:cxn ang="0">
                  <a:pos x="14" y="41"/>
                </a:cxn>
              </a:cxnLst>
              <a:rect l="0" t="0" r="r" b="b"/>
              <a:pathLst>
                <a:path w="19" h="66">
                  <a:moveTo>
                    <a:pt x="14" y="41"/>
                  </a:moveTo>
                  <a:lnTo>
                    <a:pt x="14" y="41"/>
                  </a:lnTo>
                  <a:lnTo>
                    <a:pt x="12" y="33"/>
                  </a:lnTo>
                  <a:lnTo>
                    <a:pt x="10" y="2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0"/>
                  </a:lnTo>
                  <a:lnTo>
                    <a:pt x="6" y="47"/>
                  </a:lnTo>
                  <a:lnTo>
                    <a:pt x="8" y="55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1" y="65"/>
                  </a:lnTo>
                  <a:lnTo>
                    <a:pt x="15" y="66"/>
                  </a:lnTo>
                  <a:lnTo>
                    <a:pt x="16" y="66"/>
                  </a:lnTo>
                  <a:lnTo>
                    <a:pt x="18" y="65"/>
                  </a:lnTo>
                  <a:lnTo>
                    <a:pt x="19" y="64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7" y="51"/>
                  </a:lnTo>
                  <a:lnTo>
                    <a:pt x="14" y="41"/>
                  </a:lnTo>
                  <a:lnTo>
                    <a:pt x="14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584">
              <a:extLst>
                <a:ext uri="{FF2B5EF4-FFF2-40B4-BE49-F238E27FC236}">
                  <a16:creationId xmlns:a16="http://schemas.microsoft.com/office/drawing/2014/main" id="{D2905653-EE6F-B34C-95D4-59127FD2A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788" y="2609850"/>
              <a:ext cx="11113" cy="34925"/>
            </a:xfrm>
            <a:custGeom>
              <a:avLst/>
              <a:gdLst/>
              <a:ahLst/>
              <a:cxnLst>
                <a:cxn ang="0">
                  <a:pos x="20" y="61"/>
                </a:cxn>
                <a:cxn ang="0">
                  <a:pos x="20" y="61"/>
                </a:cxn>
                <a:cxn ang="0">
                  <a:pos x="14" y="33"/>
                </a:cxn>
                <a:cxn ang="0">
                  <a:pos x="11" y="19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0"/>
                </a:cxn>
                <a:cxn ang="0">
                  <a:pos x="3" y="34"/>
                </a:cxn>
                <a:cxn ang="0">
                  <a:pos x="11" y="63"/>
                </a:cxn>
                <a:cxn ang="0">
                  <a:pos x="11" y="63"/>
                </a:cxn>
                <a:cxn ang="0">
                  <a:pos x="12" y="65"/>
                </a:cxn>
                <a:cxn ang="0">
                  <a:pos x="13" y="66"/>
                </a:cxn>
                <a:cxn ang="0">
                  <a:pos x="15" y="66"/>
                </a:cxn>
                <a:cxn ang="0">
                  <a:pos x="16" y="66"/>
                </a:cxn>
                <a:cxn ang="0">
                  <a:pos x="18" y="65"/>
                </a:cxn>
                <a:cxn ang="0">
                  <a:pos x="19" y="64"/>
                </a:cxn>
                <a:cxn ang="0">
                  <a:pos x="20" y="63"/>
                </a:cxn>
                <a:cxn ang="0">
                  <a:pos x="20" y="61"/>
                </a:cxn>
                <a:cxn ang="0">
                  <a:pos x="20" y="61"/>
                </a:cxn>
              </a:cxnLst>
              <a:rect l="0" t="0" r="r" b="b"/>
              <a:pathLst>
                <a:path w="20" h="66">
                  <a:moveTo>
                    <a:pt x="20" y="61"/>
                  </a:moveTo>
                  <a:lnTo>
                    <a:pt x="20" y="61"/>
                  </a:lnTo>
                  <a:lnTo>
                    <a:pt x="14" y="33"/>
                  </a:lnTo>
                  <a:lnTo>
                    <a:pt x="11" y="19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0"/>
                  </a:lnTo>
                  <a:lnTo>
                    <a:pt x="3" y="34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2" y="65"/>
                  </a:lnTo>
                  <a:lnTo>
                    <a:pt x="13" y="66"/>
                  </a:lnTo>
                  <a:lnTo>
                    <a:pt x="15" y="66"/>
                  </a:lnTo>
                  <a:lnTo>
                    <a:pt x="16" y="66"/>
                  </a:lnTo>
                  <a:lnTo>
                    <a:pt x="18" y="65"/>
                  </a:lnTo>
                  <a:lnTo>
                    <a:pt x="19" y="64"/>
                  </a:lnTo>
                  <a:lnTo>
                    <a:pt x="20" y="63"/>
                  </a:lnTo>
                  <a:lnTo>
                    <a:pt x="20" y="61"/>
                  </a:lnTo>
                  <a:lnTo>
                    <a:pt x="20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585">
              <a:extLst>
                <a:ext uri="{FF2B5EF4-FFF2-40B4-BE49-F238E27FC236}">
                  <a16:creationId xmlns:a16="http://schemas.microsoft.com/office/drawing/2014/main" id="{0C31B5C4-BDC5-AE4A-96E7-6611DDF11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2635250"/>
              <a:ext cx="6350" cy="31750"/>
            </a:xfrm>
            <a:custGeom>
              <a:avLst/>
              <a:gdLst/>
              <a:ahLst/>
              <a:cxnLst>
                <a:cxn ang="0">
                  <a:pos x="13" y="56"/>
                </a:cxn>
                <a:cxn ang="0">
                  <a:pos x="13" y="56"/>
                </a:cxn>
                <a:cxn ang="0">
                  <a:pos x="11" y="43"/>
                </a:cxn>
                <a:cxn ang="0">
                  <a:pos x="10" y="30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32"/>
                </a:cxn>
                <a:cxn ang="0">
                  <a:pos x="2" y="45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5" y="60"/>
                </a:cxn>
                <a:cxn ang="0">
                  <a:pos x="7" y="61"/>
                </a:cxn>
                <a:cxn ang="0">
                  <a:pos x="8" y="62"/>
                </a:cxn>
                <a:cxn ang="0">
                  <a:pos x="10" y="61"/>
                </a:cxn>
                <a:cxn ang="0">
                  <a:pos x="11" y="61"/>
                </a:cxn>
                <a:cxn ang="0">
                  <a:pos x="13" y="60"/>
                </a:cxn>
                <a:cxn ang="0">
                  <a:pos x="13" y="58"/>
                </a:cxn>
                <a:cxn ang="0">
                  <a:pos x="13" y="56"/>
                </a:cxn>
                <a:cxn ang="0">
                  <a:pos x="13" y="56"/>
                </a:cxn>
              </a:cxnLst>
              <a:rect l="0" t="0" r="r" b="b"/>
              <a:pathLst>
                <a:path w="13" h="62">
                  <a:moveTo>
                    <a:pt x="13" y="56"/>
                  </a:moveTo>
                  <a:lnTo>
                    <a:pt x="13" y="56"/>
                  </a:lnTo>
                  <a:lnTo>
                    <a:pt x="11" y="43"/>
                  </a:lnTo>
                  <a:lnTo>
                    <a:pt x="10" y="30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32"/>
                  </a:lnTo>
                  <a:lnTo>
                    <a:pt x="2" y="45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5" y="60"/>
                  </a:lnTo>
                  <a:lnTo>
                    <a:pt x="7" y="61"/>
                  </a:lnTo>
                  <a:lnTo>
                    <a:pt x="8" y="62"/>
                  </a:lnTo>
                  <a:lnTo>
                    <a:pt x="10" y="61"/>
                  </a:lnTo>
                  <a:lnTo>
                    <a:pt x="11" y="61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586">
              <a:extLst>
                <a:ext uri="{FF2B5EF4-FFF2-40B4-BE49-F238E27FC236}">
                  <a16:creationId xmlns:a16="http://schemas.microsoft.com/office/drawing/2014/main" id="{1892CBF8-4A94-194E-A7CF-7770034A2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2647950"/>
              <a:ext cx="9525" cy="23813"/>
            </a:xfrm>
            <a:custGeom>
              <a:avLst/>
              <a:gdLst/>
              <a:ahLst/>
              <a:cxnLst>
                <a:cxn ang="0">
                  <a:pos x="18" y="41"/>
                </a:cxn>
                <a:cxn ang="0">
                  <a:pos x="18" y="41"/>
                </a:cxn>
                <a:cxn ang="0">
                  <a:pos x="12" y="23"/>
                </a:cxn>
                <a:cxn ang="0">
                  <a:pos x="10" y="1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14"/>
                </a:cxn>
                <a:cxn ang="0">
                  <a:pos x="3" y="24"/>
                </a:cxn>
                <a:cxn ang="0">
                  <a:pos x="9" y="44"/>
                </a:cxn>
                <a:cxn ang="0">
                  <a:pos x="9" y="44"/>
                </a:cxn>
                <a:cxn ang="0">
                  <a:pos x="10" y="45"/>
                </a:cxn>
                <a:cxn ang="0">
                  <a:pos x="12" y="46"/>
                </a:cxn>
                <a:cxn ang="0">
                  <a:pos x="13" y="47"/>
                </a:cxn>
                <a:cxn ang="0">
                  <a:pos x="15" y="47"/>
                </a:cxn>
                <a:cxn ang="0">
                  <a:pos x="17" y="46"/>
                </a:cxn>
                <a:cxn ang="0">
                  <a:pos x="18" y="45"/>
                </a:cxn>
                <a:cxn ang="0">
                  <a:pos x="18" y="43"/>
                </a:cxn>
                <a:cxn ang="0">
                  <a:pos x="18" y="41"/>
                </a:cxn>
                <a:cxn ang="0">
                  <a:pos x="18" y="41"/>
                </a:cxn>
              </a:cxnLst>
              <a:rect l="0" t="0" r="r" b="b"/>
              <a:pathLst>
                <a:path w="18" h="47">
                  <a:moveTo>
                    <a:pt x="18" y="41"/>
                  </a:moveTo>
                  <a:lnTo>
                    <a:pt x="18" y="41"/>
                  </a:lnTo>
                  <a:lnTo>
                    <a:pt x="12" y="23"/>
                  </a:lnTo>
                  <a:lnTo>
                    <a:pt x="10" y="1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14"/>
                  </a:lnTo>
                  <a:lnTo>
                    <a:pt x="3" y="2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0" y="45"/>
                  </a:lnTo>
                  <a:lnTo>
                    <a:pt x="12" y="46"/>
                  </a:lnTo>
                  <a:lnTo>
                    <a:pt x="13" y="47"/>
                  </a:lnTo>
                  <a:lnTo>
                    <a:pt x="15" y="47"/>
                  </a:lnTo>
                  <a:lnTo>
                    <a:pt x="17" y="46"/>
                  </a:lnTo>
                  <a:lnTo>
                    <a:pt x="18" y="45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Freeform 587">
              <a:extLst>
                <a:ext uri="{FF2B5EF4-FFF2-40B4-BE49-F238E27FC236}">
                  <a16:creationId xmlns:a16="http://schemas.microsoft.com/office/drawing/2014/main" id="{844EA994-233A-DA4D-AB4C-70D9FE4C6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1" y="2311400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5" y="52"/>
                </a:cxn>
                <a:cxn ang="0">
                  <a:pos x="7" y="52"/>
                </a:cxn>
                <a:cxn ang="0">
                  <a:pos x="8" y="51"/>
                </a:cxn>
                <a:cxn ang="0">
                  <a:pos x="9" y="50"/>
                </a:cxn>
                <a:cxn ang="0">
                  <a:pos x="10" y="48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52">
                  <a:moveTo>
                    <a:pt x="0" y="5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2"/>
                  </a:lnTo>
                  <a:lnTo>
                    <a:pt x="8" y="51"/>
                  </a:lnTo>
                  <a:lnTo>
                    <a:pt x="9" y="50"/>
                  </a:lnTo>
                  <a:lnTo>
                    <a:pt x="10" y="48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588">
              <a:extLst>
                <a:ext uri="{FF2B5EF4-FFF2-40B4-BE49-F238E27FC236}">
                  <a16:creationId xmlns:a16="http://schemas.microsoft.com/office/drawing/2014/main" id="{3ECEB710-B86C-3248-ACAA-47EE930AD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1" y="2290763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9" y="5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7">
                  <a:moveTo>
                    <a:pt x="0" y="5"/>
                  </a:moveTo>
                  <a:lnTo>
                    <a:pt x="0" y="53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" name="Freeform 589">
              <a:extLst>
                <a:ext uri="{FF2B5EF4-FFF2-40B4-BE49-F238E27FC236}">
                  <a16:creationId xmlns:a16="http://schemas.microsoft.com/office/drawing/2014/main" id="{1F3F0580-ED0A-1845-B78A-54ECDB95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281238"/>
              <a:ext cx="4763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6"/>
                </a:cxn>
                <a:cxn ang="0">
                  <a:pos x="9" y="54"/>
                </a:cxn>
                <a:cxn ang="0">
                  <a:pos x="9" y="52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57">
                  <a:moveTo>
                    <a:pt x="0" y="5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Freeform 590">
              <a:extLst>
                <a:ext uri="{FF2B5EF4-FFF2-40B4-BE49-F238E27FC236}">
                  <a16:creationId xmlns:a16="http://schemas.microsoft.com/office/drawing/2014/main" id="{46E71565-6524-5B44-A347-13E504307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2281238"/>
              <a:ext cx="4763" cy="317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1"/>
                </a:cxn>
                <a:cxn ang="0">
                  <a:pos x="6" y="61"/>
                </a:cxn>
                <a:cxn ang="0">
                  <a:pos x="8" y="60"/>
                </a:cxn>
                <a:cxn ang="0">
                  <a:pos x="9" y="59"/>
                </a:cxn>
                <a:cxn ang="0">
                  <a:pos x="9" y="5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61">
                  <a:moveTo>
                    <a:pt x="0" y="5"/>
                  </a:move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Freeform 591">
              <a:extLst>
                <a:ext uri="{FF2B5EF4-FFF2-40B4-BE49-F238E27FC236}">
                  <a16:creationId xmlns:a16="http://schemas.microsoft.com/office/drawing/2014/main" id="{62A20A61-A76A-554E-BD33-5D6E7DD4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289175"/>
              <a:ext cx="11113" cy="428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0"/>
                </a:cxn>
                <a:cxn ang="0">
                  <a:pos x="5" y="17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4" y="43"/>
                </a:cxn>
                <a:cxn ang="0">
                  <a:pos x="2" y="54"/>
                </a:cxn>
                <a:cxn ang="0">
                  <a:pos x="1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4" y="81"/>
                </a:cxn>
                <a:cxn ang="0">
                  <a:pos x="6" y="79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5"/>
                </a:cxn>
                <a:cxn ang="0">
                  <a:pos x="9" y="75"/>
                </a:cxn>
                <a:cxn ang="0">
                  <a:pos x="11" y="60"/>
                </a:cxn>
                <a:cxn ang="0">
                  <a:pos x="13" y="43"/>
                </a:cxn>
                <a:cxn ang="0">
                  <a:pos x="13" y="43"/>
                </a:cxn>
                <a:cxn ang="0">
                  <a:pos x="14" y="25"/>
                </a:cxn>
                <a:cxn ang="0">
                  <a:pos x="15" y="14"/>
                </a:cxn>
                <a:cxn ang="0">
                  <a:pos x="18" y="5"/>
                </a:cxn>
                <a:cxn ang="0">
                  <a:pos x="18" y="5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9" h="81">
                  <a:moveTo>
                    <a:pt x="9" y="3"/>
                  </a:moveTo>
                  <a:lnTo>
                    <a:pt x="9" y="3"/>
                  </a:lnTo>
                  <a:lnTo>
                    <a:pt x="7" y="10"/>
                  </a:lnTo>
                  <a:lnTo>
                    <a:pt x="5" y="17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4" y="43"/>
                  </a:lnTo>
                  <a:lnTo>
                    <a:pt x="2" y="54"/>
                  </a:lnTo>
                  <a:lnTo>
                    <a:pt x="1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4" y="81"/>
                  </a:lnTo>
                  <a:lnTo>
                    <a:pt x="6" y="79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11" y="60"/>
                  </a:lnTo>
                  <a:lnTo>
                    <a:pt x="13" y="43"/>
                  </a:lnTo>
                  <a:lnTo>
                    <a:pt x="13" y="43"/>
                  </a:lnTo>
                  <a:lnTo>
                    <a:pt x="14" y="25"/>
                  </a:lnTo>
                  <a:lnTo>
                    <a:pt x="15" y="1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Freeform 592">
              <a:extLst>
                <a:ext uri="{FF2B5EF4-FFF2-40B4-BE49-F238E27FC236}">
                  <a16:creationId xmlns:a16="http://schemas.microsoft.com/office/drawing/2014/main" id="{4DEF4107-399D-CE41-94A1-13AF1568F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2312988"/>
              <a:ext cx="7938" cy="46038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3" y="13"/>
                </a:cxn>
                <a:cxn ang="0">
                  <a:pos x="1" y="22"/>
                </a:cxn>
                <a:cxn ang="0">
                  <a:pos x="0" y="32"/>
                </a:cxn>
                <a:cxn ang="0">
                  <a:pos x="0" y="42"/>
                </a:cxn>
                <a:cxn ang="0">
                  <a:pos x="1" y="61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2" y="83"/>
                </a:cxn>
                <a:cxn ang="0">
                  <a:pos x="3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7" y="85"/>
                </a:cxn>
                <a:cxn ang="0">
                  <a:pos x="9" y="84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0" y="61"/>
                </a:cxn>
                <a:cxn ang="0">
                  <a:pos x="9" y="43"/>
                </a:cxn>
                <a:cxn ang="0">
                  <a:pos x="10" y="34"/>
                </a:cxn>
                <a:cxn ang="0">
                  <a:pos x="10" y="24"/>
                </a:cxn>
                <a:cxn ang="0">
                  <a:pos x="12" y="15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5" h="85">
                  <a:moveTo>
                    <a:pt x="6" y="4"/>
                  </a:moveTo>
                  <a:lnTo>
                    <a:pt x="6" y="4"/>
                  </a:lnTo>
                  <a:lnTo>
                    <a:pt x="3" y="13"/>
                  </a:lnTo>
                  <a:lnTo>
                    <a:pt x="1" y="22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1" y="6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2" y="83"/>
                  </a:lnTo>
                  <a:lnTo>
                    <a:pt x="3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7" y="85"/>
                  </a:lnTo>
                  <a:lnTo>
                    <a:pt x="9" y="84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61"/>
                  </a:lnTo>
                  <a:lnTo>
                    <a:pt x="9" y="43"/>
                  </a:lnTo>
                  <a:lnTo>
                    <a:pt x="10" y="34"/>
                  </a:lnTo>
                  <a:lnTo>
                    <a:pt x="10" y="24"/>
                  </a:lnTo>
                  <a:lnTo>
                    <a:pt x="12" y="1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" name="Freeform 593">
              <a:extLst>
                <a:ext uri="{FF2B5EF4-FFF2-40B4-BE49-F238E27FC236}">
                  <a16:creationId xmlns:a16="http://schemas.microsoft.com/office/drawing/2014/main" id="{338947F4-4EA9-6946-949D-5DA1A310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2338388"/>
              <a:ext cx="4763" cy="3016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3" y="56"/>
                </a:cxn>
                <a:cxn ang="0">
                  <a:pos x="4" y="56"/>
                </a:cxn>
                <a:cxn ang="0">
                  <a:pos x="6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9" y="5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56">
                  <a:moveTo>
                    <a:pt x="0" y="4"/>
                  </a:move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3" y="56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Freeform 594">
              <a:extLst>
                <a:ext uri="{FF2B5EF4-FFF2-40B4-BE49-F238E27FC236}">
                  <a16:creationId xmlns:a16="http://schemas.microsoft.com/office/drawing/2014/main" id="{EE78776A-3F56-B246-B237-8D4B0F534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76" y="2354263"/>
              <a:ext cx="7938" cy="365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4" y="10"/>
                </a:cxn>
                <a:cxn ang="0">
                  <a:pos x="1" y="17"/>
                </a:cxn>
                <a:cxn ang="0">
                  <a:pos x="0" y="26"/>
                </a:cxn>
                <a:cxn ang="0">
                  <a:pos x="0" y="34"/>
                </a:cxn>
                <a:cxn ang="0">
                  <a:pos x="0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1" y="68"/>
                </a:cxn>
                <a:cxn ang="0">
                  <a:pos x="2" y="70"/>
                </a:cxn>
                <a:cxn ang="0">
                  <a:pos x="5" y="70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10" y="36"/>
                </a:cxn>
                <a:cxn ang="0">
                  <a:pos x="10" y="29"/>
                </a:cxn>
                <a:cxn ang="0">
                  <a:pos x="11" y="22"/>
                </a:cxn>
                <a:cxn ang="0">
                  <a:pos x="12" y="14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15" h="71">
                  <a:moveTo>
                    <a:pt x="7" y="2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1" y="17"/>
                  </a:lnTo>
                  <a:lnTo>
                    <a:pt x="0" y="26"/>
                  </a:lnTo>
                  <a:lnTo>
                    <a:pt x="0" y="34"/>
                  </a:lnTo>
                  <a:lnTo>
                    <a:pt x="0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1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0" y="36"/>
                  </a:lnTo>
                  <a:lnTo>
                    <a:pt x="10" y="29"/>
                  </a:lnTo>
                  <a:lnTo>
                    <a:pt x="11" y="22"/>
                  </a:lnTo>
                  <a:lnTo>
                    <a:pt x="12" y="1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Freeform 595">
              <a:extLst>
                <a:ext uri="{FF2B5EF4-FFF2-40B4-BE49-F238E27FC236}">
                  <a16:creationId xmlns:a16="http://schemas.microsoft.com/office/drawing/2014/main" id="{4F860893-F5C4-D64F-8126-08A5B8097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88" y="2376488"/>
              <a:ext cx="4763" cy="365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5" y="71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9" y="68"/>
                </a:cxn>
                <a:cxn ang="0">
                  <a:pos x="9" y="67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71">
                  <a:moveTo>
                    <a:pt x="0" y="5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9" y="6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" name="Freeform 596">
              <a:extLst>
                <a:ext uri="{FF2B5EF4-FFF2-40B4-BE49-F238E27FC236}">
                  <a16:creationId xmlns:a16="http://schemas.microsoft.com/office/drawing/2014/main" id="{C257181D-FF85-DA46-951B-4BBDA743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2398713"/>
              <a:ext cx="4763" cy="349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3" y="65"/>
                </a:cxn>
                <a:cxn ang="0">
                  <a:pos x="5" y="66"/>
                </a:cxn>
                <a:cxn ang="0">
                  <a:pos x="7" y="65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10" y="61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66">
                  <a:moveTo>
                    <a:pt x="0" y="4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6"/>
                  </a:lnTo>
                  <a:lnTo>
                    <a:pt x="7" y="65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" name="Freeform 597">
              <a:extLst>
                <a:ext uri="{FF2B5EF4-FFF2-40B4-BE49-F238E27FC236}">
                  <a16:creationId xmlns:a16="http://schemas.microsoft.com/office/drawing/2014/main" id="{660BE012-02F6-1F46-BF0C-0D8F998BB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1" y="2419350"/>
              <a:ext cx="4763" cy="365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0"/>
                </a:cxn>
                <a:cxn ang="0">
                  <a:pos x="3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70"/>
                </a:cxn>
                <a:cxn ang="0">
                  <a:pos x="10" y="69"/>
                </a:cxn>
                <a:cxn ang="0">
                  <a:pos x="10" y="6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71">
                  <a:moveTo>
                    <a:pt x="0" y="5"/>
                  </a:move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0"/>
                  </a:lnTo>
                  <a:lnTo>
                    <a:pt x="3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9" name="Freeform 598">
              <a:extLst>
                <a:ext uri="{FF2B5EF4-FFF2-40B4-BE49-F238E27FC236}">
                  <a16:creationId xmlns:a16="http://schemas.microsoft.com/office/drawing/2014/main" id="{E30E1AFA-8B0A-364E-8FED-EF7A6C901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6" y="2441575"/>
              <a:ext cx="7938" cy="36513"/>
            </a:xfrm>
            <a:custGeom>
              <a:avLst/>
              <a:gdLst/>
              <a:ahLst/>
              <a:cxnLst>
                <a:cxn ang="0">
                  <a:pos x="14" y="65"/>
                </a:cxn>
                <a:cxn ang="0">
                  <a:pos x="14" y="65"/>
                </a:cxn>
                <a:cxn ang="0">
                  <a:pos x="11" y="50"/>
                </a:cxn>
                <a:cxn ang="0">
                  <a:pos x="10" y="3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6"/>
                </a:cxn>
                <a:cxn ang="0">
                  <a:pos x="2" y="5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6" y="69"/>
                </a:cxn>
                <a:cxn ang="0">
                  <a:pos x="7" y="70"/>
                </a:cxn>
                <a:cxn ang="0">
                  <a:pos x="9" y="70"/>
                </a:cxn>
                <a:cxn ang="0">
                  <a:pos x="11" y="70"/>
                </a:cxn>
                <a:cxn ang="0">
                  <a:pos x="12" y="69"/>
                </a:cxn>
                <a:cxn ang="0">
                  <a:pos x="13" y="68"/>
                </a:cxn>
                <a:cxn ang="0">
                  <a:pos x="14" y="67"/>
                </a:cxn>
                <a:cxn ang="0">
                  <a:pos x="14" y="65"/>
                </a:cxn>
                <a:cxn ang="0">
                  <a:pos x="14" y="65"/>
                </a:cxn>
              </a:cxnLst>
              <a:rect l="0" t="0" r="r" b="b"/>
              <a:pathLst>
                <a:path w="14" h="70">
                  <a:moveTo>
                    <a:pt x="14" y="65"/>
                  </a:moveTo>
                  <a:lnTo>
                    <a:pt x="14" y="65"/>
                  </a:lnTo>
                  <a:lnTo>
                    <a:pt x="11" y="50"/>
                  </a:lnTo>
                  <a:lnTo>
                    <a:pt x="10" y="3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6"/>
                  </a:lnTo>
                  <a:lnTo>
                    <a:pt x="2" y="5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6" y="69"/>
                  </a:lnTo>
                  <a:lnTo>
                    <a:pt x="7" y="70"/>
                  </a:lnTo>
                  <a:lnTo>
                    <a:pt x="9" y="70"/>
                  </a:lnTo>
                  <a:lnTo>
                    <a:pt x="11" y="70"/>
                  </a:lnTo>
                  <a:lnTo>
                    <a:pt x="12" y="69"/>
                  </a:lnTo>
                  <a:lnTo>
                    <a:pt x="13" y="68"/>
                  </a:lnTo>
                  <a:lnTo>
                    <a:pt x="14" y="67"/>
                  </a:lnTo>
                  <a:lnTo>
                    <a:pt x="14" y="65"/>
                  </a:lnTo>
                  <a:lnTo>
                    <a:pt x="14" y="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Freeform 599">
              <a:extLst>
                <a:ext uri="{FF2B5EF4-FFF2-40B4-BE49-F238E27FC236}">
                  <a16:creationId xmlns:a16="http://schemas.microsoft.com/office/drawing/2014/main" id="{6D6956FD-7EB0-D142-9B71-DEEFC402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6" y="2463800"/>
              <a:ext cx="7938" cy="31750"/>
            </a:xfrm>
            <a:custGeom>
              <a:avLst/>
              <a:gdLst/>
              <a:ahLst/>
              <a:cxnLst>
                <a:cxn ang="0">
                  <a:pos x="10" y="3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9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3" y="50"/>
                </a:cxn>
                <a:cxn ang="0">
                  <a:pos x="5" y="56"/>
                </a:cxn>
                <a:cxn ang="0">
                  <a:pos x="5" y="56"/>
                </a:cxn>
                <a:cxn ang="0">
                  <a:pos x="5" y="58"/>
                </a:cxn>
                <a:cxn ang="0">
                  <a:pos x="7" y="59"/>
                </a:cxn>
                <a:cxn ang="0">
                  <a:pos x="11" y="60"/>
                </a:cxn>
                <a:cxn ang="0">
                  <a:pos x="13" y="60"/>
                </a:cxn>
                <a:cxn ang="0">
                  <a:pos x="14" y="59"/>
                </a:cxn>
                <a:cxn ang="0">
                  <a:pos x="15" y="58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4" y="51"/>
                </a:cxn>
                <a:cxn ang="0">
                  <a:pos x="12" y="46"/>
                </a:cxn>
                <a:cxn ang="0">
                  <a:pos x="11" y="41"/>
                </a:cxn>
                <a:cxn ang="0">
                  <a:pos x="10" y="35"/>
                </a:cxn>
                <a:cxn ang="0">
                  <a:pos x="10" y="35"/>
                </a:cxn>
              </a:cxnLst>
              <a:rect l="0" t="0" r="r" b="b"/>
              <a:pathLst>
                <a:path w="15" h="60">
                  <a:moveTo>
                    <a:pt x="10" y="35"/>
                  </a:move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3" y="50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8"/>
                  </a:lnTo>
                  <a:lnTo>
                    <a:pt x="7" y="59"/>
                  </a:lnTo>
                  <a:lnTo>
                    <a:pt x="11" y="60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5" y="58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4" y="51"/>
                  </a:lnTo>
                  <a:lnTo>
                    <a:pt x="12" y="46"/>
                  </a:lnTo>
                  <a:lnTo>
                    <a:pt x="11" y="41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1" name="Freeform 600">
              <a:extLst>
                <a:ext uri="{FF2B5EF4-FFF2-40B4-BE49-F238E27FC236}">
                  <a16:creationId xmlns:a16="http://schemas.microsoft.com/office/drawing/2014/main" id="{13F256EA-4560-9F45-B354-C0C8F4D2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876" y="2486025"/>
              <a:ext cx="4763" cy="460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2" y="85"/>
                </a:cxn>
                <a:cxn ang="0">
                  <a:pos x="3" y="85"/>
                </a:cxn>
                <a:cxn ang="0">
                  <a:pos x="5" y="86"/>
                </a:cxn>
                <a:cxn ang="0">
                  <a:pos x="6" y="85"/>
                </a:cxn>
                <a:cxn ang="0">
                  <a:pos x="8" y="85"/>
                </a:cxn>
                <a:cxn ang="0">
                  <a:pos x="9" y="82"/>
                </a:cxn>
                <a:cxn ang="0">
                  <a:pos x="9" y="80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6">
                  <a:moveTo>
                    <a:pt x="0" y="5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2" y="85"/>
                  </a:lnTo>
                  <a:lnTo>
                    <a:pt x="3" y="85"/>
                  </a:lnTo>
                  <a:lnTo>
                    <a:pt x="5" y="86"/>
                  </a:lnTo>
                  <a:lnTo>
                    <a:pt x="6" y="85"/>
                  </a:lnTo>
                  <a:lnTo>
                    <a:pt x="8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2" name="Freeform 601">
              <a:extLst>
                <a:ext uri="{FF2B5EF4-FFF2-40B4-BE49-F238E27FC236}">
                  <a16:creationId xmlns:a16="http://schemas.microsoft.com/office/drawing/2014/main" id="{0B0A150E-2903-8147-A06E-A41AD42F9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250666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2" y="80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7" y="81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10" y="75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81">
                  <a:moveTo>
                    <a:pt x="0" y="5"/>
                  </a:move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2" y="80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7" y="81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10" y="7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3" name="Freeform 602">
              <a:extLst>
                <a:ext uri="{FF2B5EF4-FFF2-40B4-BE49-F238E27FC236}">
                  <a16:creationId xmlns:a16="http://schemas.microsoft.com/office/drawing/2014/main" id="{D5FDD0C8-67BB-FE4E-A48F-60EF4E7FE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038" y="2528888"/>
              <a:ext cx="4763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2" y="71"/>
                </a:cxn>
                <a:cxn ang="0">
                  <a:pos x="3" y="72"/>
                </a:cxn>
                <a:cxn ang="0">
                  <a:pos x="5" y="72"/>
                </a:cxn>
                <a:cxn ang="0">
                  <a:pos x="7" y="72"/>
                </a:cxn>
                <a:cxn ang="0">
                  <a:pos x="8" y="71"/>
                </a:cxn>
                <a:cxn ang="0">
                  <a:pos x="9" y="69"/>
                </a:cxn>
                <a:cxn ang="0">
                  <a:pos x="9" y="68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72">
                  <a:moveTo>
                    <a:pt x="0" y="6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2" y="71"/>
                  </a:lnTo>
                  <a:lnTo>
                    <a:pt x="3" y="72"/>
                  </a:lnTo>
                  <a:lnTo>
                    <a:pt x="5" y="72"/>
                  </a:lnTo>
                  <a:lnTo>
                    <a:pt x="7" y="72"/>
                  </a:lnTo>
                  <a:lnTo>
                    <a:pt x="8" y="71"/>
                  </a:lnTo>
                  <a:lnTo>
                    <a:pt x="9" y="69"/>
                  </a:lnTo>
                  <a:lnTo>
                    <a:pt x="9" y="68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Freeform 603">
              <a:extLst>
                <a:ext uri="{FF2B5EF4-FFF2-40B4-BE49-F238E27FC236}">
                  <a16:creationId xmlns:a16="http://schemas.microsoft.com/office/drawing/2014/main" id="{D627118F-B804-CB4B-8E4B-6BDFE90EA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6" y="2544763"/>
              <a:ext cx="4763" cy="396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4"/>
                </a:cxn>
                <a:cxn ang="0">
                  <a:pos x="2" y="75"/>
                </a:cxn>
                <a:cxn ang="0">
                  <a:pos x="4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5"/>
                </a:cxn>
                <a:cxn ang="0">
                  <a:pos x="10" y="74"/>
                </a:cxn>
                <a:cxn ang="0">
                  <a:pos x="10" y="72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" h="76">
                  <a:moveTo>
                    <a:pt x="0" y="4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5"/>
                  </a:lnTo>
                  <a:lnTo>
                    <a:pt x="4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5"/>
                  </a:lnTo>
                  <a:lnTo>
                    <a:pt x="10" y="74"/>
                  </a:lnTo>
                  <a:lnTo>
                    <a:pt x="10" y="7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604">
              <a:extLst>
                <a:ext uri="{FF2B5EF4-FFF2-40B4-BE49-F238E27FC236}">
                  <a16:creationId xmlns:a16="http://schemas.microsoft.com/office/drawing/2014/main" id="{B2BABD3F-A114-8241-8E7C-1731BC19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1" y="2170113"/>
              <a:ext cx="665163" cy="654050"/>
            </a:xfrm>
            <a:custGeom>
              <a:avLst/>
              <a:gdLst/>
              <a:ahLst/>
              <a:cxnLst>
                <a:cxn ang="0">
                  <a:pos x="534" y="1115"/>
                </a:cxn>
                <a:cxn ang="0">
                  <a:pos x="311" y="889"/>
                </a:cxn>
                <a:cxn ang="0">
                  <a:pos x="124" y="701"/>
                </a:cxn>
                <a:cxn ang="0">
                  <a:pos x="14" y="547"/>
                </a:cxn>
                <a:cxn ang="0">
                  <a:pos x="5" y="361"/>
                </a:cxn>
                <a:cxn ang="0">
                  <a:pos x="109" y="152"/>
                </a:cxn>
                <a:cxn ang="0">
                  <a:pos x="270" y="29"/>
                </a:cxn>
                <a:cxn ang="0">
                  <a:pos x="103" y="233"/>
                </a:cxn>
                <a:cxn ang="0">
                  <a:pos x="38" y="486"/>
                </a:cxn>
                <a:cxn ang="0">
                  <a:pos x="137" y="664"/>
                </a:cxn>
                <a:cxn ang="0">
                  <a:pos x="467" y="998"/>
                </a:cxn>
                <a:cxn ang="0">
                  <a:pos x="676" y="1170"/>
                </a:cxn>
                <a:cxn ang="0">
                  <a:pos x="872" y="1193"/>
                </a:cxn>
                <a:cxn ang="0">
                  <a:pos x="1085" y="1070"/>
                </a:cxn>
                <a:cxn ang="0">
                  <a:pos x="1218" y="861"/>
                </a:cxn>
                <a:cxn ang="0">
                  <a:pos x="1167" y="643"/>
                </a:cxn>
                <a:cxn ang="0">
                  <a:pos x="1008" y="472"/>
                </a:cxn>
                <a:cxn ang="0">
                  <a:pos x="731" y="201"/>
                </a:cxn>
                <a:cxn ang="0">
                  <a:pos x="553" y="142"/>
                </a:cxn>
                <a:cxn ang="0">
                  <a:pos x="393" y="228"/>
                </a:cxn>
                <a:cxn ang="0">
                  <a:pos x="282" y="427"/>
                </a:cxn>
                <a:cxn ang="0">
                  <a:pos x="388" y="615"/>
                </a:cxn>
                <a:cxn ang="0">
                  <a:pos x="702" y="942"/>
                </a:cxn>
                <a:cxn ang="0">
                  <a:pos x="798" y="922"/>
                </a:cxn>
                <a:cxn ang="0">
                  <a:pos x="641" y="744"/>
                </a:cxn>
                <a:cxn ang="0">
                  <a:pos x="397" y="487"/>
                </a:cxn>
                <a:cxn ang="0">
                  <a:pos x="451" y="309"/>
                </a:cxn>
                <a:cxn ang="0">
                  <a:pos x="591" y="250"/>
                </a:cxn>
                <a:cxn ang="0">
                  <a:pos x="742" y="397"/>
                </a:cxn>
                <a:cxn ang="0">
                  <a:pos x="1076" y="711"/>
                </a:cxn>
                <a:cxn ang="0">
                  <a:pos x="1109" y="861"/>
                </a:cxn>
                <a:cxn ang="0">
                  <a:pos x="858" y="1104"/>
                </a:cxn>
                <a:cxn ang="0">
                  <a:pos x="618" y="1022"/>
                </a:cxn>
                <a:cxn ang="0">
                  <a:pos x="342" y="740"/>
                </a:cxn>
                <a:cxn ang="0">
                  <a:pos x="156" y="450"/>
                </a:cxn>
                <a:cxn ang="0">
                  <a:pos x="287" y="163"/>
                </a:cxn>
                <a:cxn ang="0">
                  <a:pos x="286" y="221"/>
                </a:cxn>
                <a:cxn ang="0">
                  <a:pos x="196" y="489"/>
                </a:cxn>
                <a:cxn ang="0">
                  <a:pos x="398" y="752"/>
                </a:cxn>
                <a:cxn ang="0">
                  <a:pos x="712" y="1049"/>
                </a:cxn>
                <a:cxn ang="0">
                  <a:pos x="926" y="1037"/>
                </a:cxn>
                <a:cxn ang="0">
                  <a:pos x="1077" y="824"/>
                </a:cxn>
                <a:cxn ang="0">
                  <a:pos x="900" y="596"/>
                </a:cxn>
                <a:cxn ang="0">
                  <a:pos x="612" y="298"/>
                </a:cxn>
                <a:cxn ang="0">
                  <a:pos x="527" y="303"/>
                </a:cxn>
                <a:cxn ang="0">
                  <a:pos x="477" y="332"/>
                </a:cxn>
                <a:cxn ang="0">
                  <a:pos x="441" y="486"/>
                </a:cxn>
                <a:cxn ang="0">
                  <a:pos x="731" y="783"/>
                </a:cxn>
                <a:cxn ang="0">
                  <a:pos x="829" y="884"/>
                </a:cxn>
                <a:cxn ang="0">
                  <a:pos x="783" y="989"/>
                </a:cxn>
                <a:cxn ang="0">
                  <a:pos x="669" y="962"/>
                </a:cxn>
                <a:cxn ang="0">
                  <a:pos x="450" y="729"/>
                </a:cxn>
                <a:cxn ang="0">
                  <a:pos x="256" y="471"/>
                </a:cxn>
                <a:cxn ang="0">
                  <a:pos x="300" y="284"/>
                </a:cxn>
                <a:cxn ang="0">
                  <a:pos x="464" y="137"/>
                </a:cxn>
                <a:cxn ang="0">
                  <a:pos x="670" y="122"/>
                </a:cxn>
                <a:cxn ang="0">
                  <a:pos x="759" y="177"/>
                </a:cxn>
                <a:cxn ang="0">
                  <a:pos x="1071" y="489"/>
                </a:cxn>
                <a:cxn ang="0">
                  <a:pos x="1188" y="605"/>
                </a:cxn>
                <a:cxn ang="0">
                  <a:pos x="1256" y="846"/>
                </a:cxn>
                <a:cxn ang="0">
                  <a:pos x="1180" y="1021"/>
                </a:cxn>
                <a:cxn ang="0">
                  <a:pos x="930" y="1212"/>
                </a:cxn>
              </a:cxnLst>
              <a:rect l="0" t="0" r="r" b="b"/>
              <a:pathLst>
                <a:path w="1256" h="1235">
                  <a:moveTo>
                    <a:pt x="808" y="1235"/>
                  </a:moveTo>
                  <a:lnTo>
                    <a:pt x="808" y="1235"/>
                  </a:lnTo>
                  <a:lnTo>
                    <a:pt x="792" y="1235"/>
                  </a:lnTo>
                  <a:lnTo>
                    <a:pt x="775" y="1234"/>
                  </a:lnTo>
                  <a:lnTo>
                    <a:pt x="757" y="1232"/>
                  </a:lnTo>
                  <a:lnTo>
                    <a:pt x="738" y="1230"/>
                  </a:lnTo>
                  <a:lnTo>
                    <a:pt x="719" y="1226"/>
                  </a:lnTo>
                  <a:lnTo>
                    <a:pt x="699" y="1220"/>
                  </a:lnTo>
                  <a:lnTo>
                    <a:pt x="679" y="1212"/>
                  </a:lnTo>
                  <a:lnTo>
                    <a:pt x="660" y="1203"/>
                  </a:lnTo>
                  <a:lnTo>
                    <a:pt x="660" y="1203"/>
                  </a:lnTo>
                  <a:lnTo>
                    <a:pt x="629" y="1186"/>
                  </a:lnTo>
                  <a:lnTo>
                    <a:pt x="598" y="1165"/>
                  </a:lnTo>
                  <a:lnTo>
                    <a:pt x="566" y="1141"/>
                  </a:lnTo>
                  <a:lnTo>
                    <a:pt x="534" y="1115"/>
                  </a:lnTo>
                  <a:lnTo>
                    <a:pt x="533" y="1114"/>
                  </a:lnTo>
                  <a:lnTo>
                    <a:pt x="531" y="1114"/>
                  </a:lnTo>
                  <a:lnTo>
                    <a:pt x="531" y="1114"/>
                  </a:lnTo>
                  <a:lnTo>
                    <a:pt x="527" y="1112"/>
                  </a:lnTo>
                  <a:lnTo>
                    <a:pt x="522" y="1109"/>
                  </a:lnTo>
                  <a:lnTo>
                    <a:pt x="518" y="1105"/>
                  </a:lnTo>
                  <a:lnTo>
                    <a:pt x="518" y="1105"/>
                  </a:lnTo>
                  <a:lnTo>
                    <a:pt x="465" y="1051"/>
                  </a:lnTo>
                  <a:lnTo>
                    <a:pt x="440" y="1024"/>
                  </a:lnTo>
                  <a:lnTo>
                    <a:pt x="415" y="997"/>
                  </a:lnTo>
                  <a:lnTo>
                    <a:pt x="415" y="997"/>
                  </a:lnTo>
                  <a:lnTo>
                    <a:pt x="389" y="968"/>
                  </a:lnTo>
                  <a:lnTo>
                    <a:pt x="358" y="935"/>
                  </a:lnTo>
                  <a:lnTo>
                    <a:pt x="326" y="903"/>
                  </a:lnTo>
                  <a:lnTo>
                    <a:pt x="311" y="889"/>
                  </a:lnTo>
                  <a:lnTo>
                    <a:pt x="296" y="878"/>
                  </a:lnTo>
                  <a:lnTo>
                    <a:pt x="296" y="878"/>
                  </a:lnTo>
                  <a:lnTo>
                    <a:pt x="281" y="865"/>
                  </a:lnTo>
                  <a:lnTo>
                    <a:pt x="265" y="852"/>
                  </a:lnTo>
                  <a:lnTo>
                    <a:pt x="250" y="839"/>
                  </a:lnTo>
                  <a:lnTo>
                    <a:pt x="235" y="823"/>
                  </a:lnTo>
                  <a:lnTo>
                    <a:pt x="207" y="793"/>
                  </a:lnTo>
                  <a:lnTo>
                    <a:pt x="180" y="761"/>
                  </a:lnTo>
                  <a:lnTo>
                    <a:pt x="180" y="761"/>
                  </a:lnTo>
                  <a:lnTo>
                    <a:pt x="156" y="732"/>
                  </a:lnTo>
                  <a:lnTo>
                    <a:pt x="130" y="704"/>
                  </a:lnTo>
                  <a:lnTo>
                    <a:pt x="129" y="703"/>
                  </a:lnTo>
                  <a:lnTo>
                    <a:pt x="128" y="703"/>
                  </a:lnTo>
                  <a:lnTo>
                    <a:pt x="128" y="703"/>
                  </a:lnTo>
                  <a:lnTo>
                    <a:pt x="124" y="701"/>
                  </a:lnTo>
                  <a:lnTo>
                    <a:pt x="120" y="698"/>
                  </a:lnTo>
                  <a:lnTo>
                    <a:pt x="74" y="653"/>
                  </a:lnTo>
                  <a:lnTo>
                    <a:pt x="74" y="653"/>
                  </a:lnTo>
                  <a:lnTo>
                    <a:pt x="70" y="648"/>
                  </a:lnTo>
                  <a:lnTo>
                    <a:pt x="67" y="643"/>
                  </a:lnTo>
                  <a:lnTo>
                    <a:pt x="63" y="635"/>
                  </a:lnTo>
                  <a:lnTo>
                    <a:pt x="63" y="635"/>
                  </a:lnTo>
                  <a:lnTo>
                    <a:pt x="60" y="627"/>
                  </a:lnTo>
                  <a:lnTo>
                    <a:pt x="54" y="619"/>
                  </a:lnTo>
                  <a:lnTo>
                    <a:pt x="54" y="619"/>
                  </a:lnTo>
                  <a:lnTo>
                    <a:pt x="40" y="596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14" y="547"/>
                  </a:lnTo>
                  <a:lnTo>
                    <a:pt x="14" y="547"/>
                  </a:lnTo>
                  <a:lnTo>
                    <a:pt x="11" y="540"/>
                  </a:lnTo>
                  <a:lnTo>
                    <a:pt x="7" y="532"/>
                  </a:lnTo>
                  <a:lnTo>
                    <a:pt x="5" y="522"/>
                  </a:lnTo>
                  <a:lnTo>
                    <a:pt x="3" y="513"/>
                  </a:lnTo>
                  <a:lnTo>
                    <a:pt x="0" y="494"/>
                  </a:lnTo>
                  <a:lnTo>
                    <a:pt x="0" y="484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1" y="452"/>
                  </a:lnTo>
                  <a:lnTo>
                    <a:pt x="1" y="431"/>
                  </a:lnTo>
                  <a:lnTo>
                    <a:pt x="1" y="431"/>
                  </a:lnTo>
                  <a:lnTo>
                    <a:pt x="1" y="413"/>
                  </a:lnTo>
                  <a:lnTo>
                    <a:pt x="1" y="395"/>
                  </a:lnTo>
                  <a:lnTo>
                    <a:pt x="2" y="378"/>
                  </a:lnTo>
                  <a:lnTo>
                    <a:pt x="5" y="361"/>
                  </a:lnTo>
                  <a:lnTo>
                    <a:pt x="5" y="361"/>
                  </a:lnTo>
                  <a:lnTo>
                    <a:pt x="8" y="347"/>
                  </a:lnTo>
                  <a:lnTo>
                    <a:pt x="12" y="333"/>
                  </a:lnTo>
                  <a:lnTo>
                    <a:pt x="17" y="320"/>
                  </a:lnTo>
                  <a:lnTo>
                    <a:pt x="22" y="308"/>
                  </a:lnTo>
                  <a:lnTo>
                    <a:pt x="35" y="283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60" y="239"/>
                  </a:lnTo>
                  <a:lnTo>
                    <a:pt x="70" y="219"/>
                  </a:lnTo>
                  <a:lnTo>
                    <a:pt x="70" y="219"/>
                  </a:lnTo>
                  <a:lnTo>
                    <a:pt x="89" y="185"/>
                  </a:lnTo>
                  <a:lnTo>
                    <a:pt x="98" y="168"/>
                  </a:lnTo>
                  <a:lnTo>
                    <a:pt x="109" y="152"/>
                  </a:lnTo>
                  <a:lnTo>
                    <a:pt x="109" y="152"/>
                  </a:lnTo>
                  <a:lnTo>
                    <a:pt x="126" y="130"/>
                  </a:lnTo>
                  <a:lnTo>
                    <a:pt x="142" y="108"/>
                  </a:lnTo>
                  <a:lnTo>
                    <a:pt x="160" y="89"/>
                  </a:lnTo>
                  <a:lnTo>
                    <a:pt x="177" y="69"/>
                  </a:lnTo>
                  <a:lnTo>
                    <a:pt x="195" y="50"/>
                  </a:lnTo>
                  <a:lnTo>
                    <a:pt x="213" y="33"/>
                  </a:lnTo>
                  <a:lnTo>
                    <a:pt x="231" y="16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57" y="9"/>
                  </a:lnTo>
                  <a:lnTo>
                    <a:pt x="257" y="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4" y="34"/>
                  </a:lnTo>
                  <a:lnTo>
                    <a:pt x="264" y="34"/>
                  </a:lnTo>
                  <a:lnTo>
                    <a:pt x="246" y="49"/>
                  </a:lnTo>
                  <a:lnTo>
                    <a:pt x="228" y="67"/>
                  </a:lnTo>
                  <a:lnTo>
                    <a:pt x="210" y="84"/>
                  </a:lnTo>
                  <a:lnTo>
                    <a:pt x="193" y="103"/>
                  </a:lnTo>
                  <a:lnTo>
                    <a:pt x="176" y="122"/>
                  </a:lnTo>
                  <a:lnTo>
                    <a:pt x="161" y="141"/>
                  </a:lnTo>
                  <a:lnTo>
                    <a:pt x="145" y="161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24" y="194"/>
                  </a:lnTo>
                  <a:lnTo>
                    <a:pt x="116" y="207"/>
                  </a:lnTo>
                  <a:lnTo>
                    <a:pt x="103" y="233"/>
                  </a:lnTo>
                  <a:lnTo>
                    <a:pt x="103" y="233"/>
                  </a:lnTo>
                  <a:lnTo>
                    <a:pt x="92" y="256"/>
                  </a:lnTo>
                  <a:lnTo>
                    <a:pt x="79" y="278"/>
                  </a:lnTo>
                  <a:lnTo>
                    <a:pt x="79" y="278"/>
                  </a:lnTo>
                  <a:lnTo>
                    <a:pt x="67" y="299"/>
                  </a:lnTo>
                  <a:lnTo>
                    <a:pt x="56" y="322"/>
                  </a:lnTo>
                  <a:lnTo>
                    <a:pt x="50" y="333"/>
                  </a:lnTo>
                  <a:lnTo>
                    <a:pt x="45" y="346"/>
                  </a:lnTo>
                  <a:lnTo>
                    <a:pt x="42" y="358"/>
                  </a:lnTo>
                  <a:lnTo>
                    <a:pt x="39" y="371"/>
                  </a:lnTo>
                  <a:lnTo>
                    <a:pt x="39" y="371"/>
                  </a:lnTo>
                  <a:lnTo>
                    <a:pt x="36" y="396"/>
                  </a:lnTo>
                  <a:lnTo>
                    <a:pt x="35" y="420"/>
                  </a:lnTo>
                  <a:lnTo>
                    <a:pt x="34" y="443"/>
                  </a:lnTo>
                  <a:lnTo>
                    <a:pt x="35" y="465"/>
                  </a:lnTo>
                  <a:lnTo>
                    <a:pt x="38" y="486"/>
                  </a:lnTo>
                  <a:lnTo>
                    <a:pt x="42" y="506"/>
                  </a:lnTo>
                  <a:lnTo>
                    <a:pt x="47" y="525"/>
                  </a:lnTo>
                  <a:lnTo>
                    <a:pt x="54" y="542"/>
                  </a:lnTo>
                  <a:lnTo>
                    <a:pt x="54" y="542"/>
                  </a:lnTo>
                  <a:lnTo>
                    <a:pt x="62" y="559"/>
                  </a:lnTo>
                  <a:lnTo>
                    <a:pt x="70" y="575"/>
                  </a:lnTo>
                  <a:lnTo>
                    <a:pt x="79" y="591"/>
                  </a:lnTo>
                  <a:lnTo>
                    <a:pt x="89" y="605"/>
                  </a:lnTo>
                  <a:lnTo>
                    <a:pt x="99" y="620"/>
                  </a:lnTo>
                  <a:lnTo>
                    <a:pt x="110" y="634"/>
                  </a:lnTo>
                  <a:lnTo>
                    <a:pt x="122" y="647"/>
                  </a:lnTo>
                  <a:lnTo>
                    <a:pt x="135" y="662"/>
                  </a:lnTo>
                  <a:lnTo>
                    <a:pt x="136" y="663"/>
                  </a:lnTo>
                  <a:lnTo>
                    <a:pt x="137" y="664"/>
                  </a:lnTo>
                  <a:lnTo>
                    <a:pt x="137" y="664"/>
                  </a:lnTo>
                  <a:lnTo>
                    <a:pt x="141" y="665"/>
                  </a:lnTo>
                  <a:lnTo>
                    <a:pt x="145" y="668"/>
                  </a:lnTo>
                  <a:lnTo>
                    <a:pt x="145" y="668"/>
                  </a:lnTo>
                  <a:lnTo>
                    <a:pt x="178" y="702"/>
                  </a:lnTo>
                  <a:lnTo>
                    <a:pt x="209" y="736"/>
                  </a:lnTo>
                  <a:lnTo>
                    <a:pt x="209" y="736"/>
                  </a:lnTo>
                  <a:lnTo>
                    <a:pt x="238" y="767"/>
                  </a:lnTo>
                  <a:lnTo>
                    <a:pt x="268" y="799"/>
                  </a:lnTo>
                  <a:lnTo>
                    <a:pt x="298" y="829"/>
                  </a:lnTo>
                  <a:lnTo>
                    <a:pt x="330" y="858"/>
                  </a:lnTo>
                  <a:lnTo>
                    <a:pt x="330" y="858"/>
                  </a:lnTo>
                  <a:lnTo>
                    <a:pt x="362" y="889"/>
                  </a:lnTo>
                  <a:lnTo>
                    <a:pt x="396" y="923"/>
                  </a:lnTo>
                  <a:lnTo>
                    <a:pt x="431" y="960"/>
                  </a:lnTo>
                  <a:lnTo>
                    <a:pt x="467" y="998"/>
                  </a:lnTo>
                  <a:lnTo>
                    <a:pt x="467" y="998"/>
                  </a:lnTo>
                  <a:lnTo>
                    <a:pt x="506" y="1040"/>
                  </a:lnTo>
                  <a:lnTo>
                    <a:pt x="542" y="1078"/>
                  </a:lnTo>
                  <a:lnTo>
                    <a:pt x="543" y="1079"/>
                  </a:lnTo>
                  <a:lnTo>
                    <a:pt x="545" y="1080"/>
                  </a:lnTo>
                  <a:lnTo>
                    <a:pt x="545" y="1080"/>
                  </a:lnTo>
                  <a:lnTo>
                    <a:pt x="548" y="1081"/>
                  </a:lnTo>
                  <a:lnTo>
                    <a:pt x="552" y="1084"/>
                  </a:lnTo>
                  <a:lnTo>
                    <a:pt x="552" y="1084"/>
                  </a:lnTo>
                  <a:lnTo>
                    <a:pt x="575" y="1103"/>
                  </a:lnTo>
                  <a:lnTo>
                    <a:pt x="601" y="1124"/>
                  </a:lnTo>
                  <a:lnTo>
                    <a:pt x="630" y="1143"/>
                  </a:lnTo>
                  <a:lnTo>
                    <a:pt x="644" y="1153"/>
                  </a:lnTo>
                  <a:lnTo>
                    <a:pt x="661" y="1162"/>
                  </a:lnTo>
                  <a:lnTo>
                    <a:pt x="676" y="1170"/>
                  </a:lnTo>
                  <a:lnTo>
                    <a:pt x="693" y="1177"/>
                  </a:lnTo>
                  <a:lnTo>
                    <a:pt x="710" y="1185"/>
                  </a:lnTo>
                  <a:lnTo>
                    <a:pt x="728" y="1190"/>
                  </a:lnTo>
                  <a:lnTo>
                    <a:pt x="747" y="1195"/>
                  </a:lnTo>
                  <a:lnTo>
                    <a:pt x="765" y="1198"/>
                  </a:lnTo>
                  <a:lnTo>
                    <a:pt x="784" y="1200"/>
                  </a:lnTo>
                  <a:lnTo>
                    <a:pt x="803" y="1201"/>
                  </a:lnTo>
                  <a:lnTo>
                    <a:pt x="803" y="1201"/>
                  </a:lnTo>
                  <a:lnTo>
                    <a:pt x="816" y="1201"/>
                  </a:lnTo>
                  <a:lnTo>
                    <a:pt x="828" y="1200"/>
                  </a:lnTo>
                  <a:lnTo>
                    <a:pt x="841" y="1198"/>
                  </a:lnTo>
                  <a:lnTo>
                    <a:pt x="854" y="1196"/>
                  </a:lnTo>
                  <a:lnTo>
                    <a:pt x="854" y="1196"/>
                  </a:lnTo>
                  <a:lnTo>
                    <a:pt x="872" y="1193"/>
                  </a:lnTo>
                  <a:lnTo>
                    <a:pt x="872" y="1193"/>
                  </a:lnTo>
                  <a:lnTo>
                    <a:pt x="883" y="1191"/>
                  </a:lnTo>
                  <a:lnTo>
                    <a:pt x="895" y="1189"/>
                  </a:lnTo>
                  <a:lnTo>
                    <a:pt x="907" y="1185"/>
                  </a:lnTo>
                  <a:lnTo>
                    <a:pt x="918" y="1179"/>
                  </a:lnTo>
                  <a:lnTo>
                    <a:pt x="918" y="1179"/>
                  </a:lnTo>
                  <a:lnTo>
                    <a:pt x="945" y="1165"/>
                  </a:lnTo>
                  <a:lnTo>
                    <a:pt x="945" y="1165"/>
                  </a:lnTo>
                  <a:lnTo>
                    <a:pt x="977" y="1148"/>
                  </a:lnTo>
                  <a:lnTo>
                    <a:pt x="977" y="1148"/>
                  </a:lnTo>
                  <a:lnTo>
                    <a:pt x="1006" y="1132"/>
                  </a:lnTo>
                  <a:lnTo>
                    <a:pt x="1033" y="1114"/>
                  </a:lnTo>
                  <a:lnTo>
                    <a:pt x="1057" y="1096"/>
                  </a:lnTo>
                  <a:lnTo>
                    <a:pt x="1069" y="1086"/>
                  </a:lnTo>
                  <a:lnTo>
                    <a:pt x="1078" y="1077"/>
                  </a:lnTo>
                  <a:lnTo>
                    <a:pt x="1085" y="1070"/>
                  </a:lnTo>
                  <a:lnTo>
                    <a:pt x="1085" y="1070"/>
                  </a:lnTo>
                  <a:lnTo>
                    <a:pt x="1111" y="1044"/>
                  </a:lnTo>
                  <a:lnTo>
                    <a:pt x="1123" y="1032"/>
                  </a:lnTo>
                  <a:lnTo>
                    <a:pt x="1134" y="1018"/>
                  </a:lnTo>
                  <a:lnTo>
                    <a:pt x="1145" y="1005"/>
                  </a:lnTo>
                  <a:lnTo>
                    <a:pt x="1156" y="990"/>
                  </a:lnTo>
                  <a:lnTo>
                    <a:pt x="1165" y="975"/>
                  </a:lnTo>
                  <a:lnTo>
                    <a:pt x="1173" y="959"/>
                  </a:lnTo>
                  <a:lnTo>
                    <a:pt x="1173" y="959"/>
                  </a:lnTo>
                  <a:lnTo>
                    <a:pt x="1184" y="937"/>
                  </a:lnTo>
                  <a:lnTo>
                    <a:pt x="1184" y="937"/>
                  </a:lnTo>
                  <a:lnTo>
                    <a:pt x="1198" y="912"/>
                  </a:lnTo>
                  <a:lnTo>
                    <a:pt x="1209" y="886"/>
                  </a:lnTo>
                  <a:lnTo>
                    <a:pt x="1213" y="874"/>
                  </a:lnTo>
                  <a:lnTo>
                    <a:pt x="1218" y="861"/>
                  </a:lnTo>
                  <a:lnTo>
                    <a:pt x="1220" y="848"/>
                  </a:lnTo>
                  <a:lnTo>
                    <a:pt x="1222" y="835"/>
                  </a:lnTo>
                  <a:lnTo>
                    <a:pt x="1222" y="835"/>
                  </a:lnTo>
                  <a:lnTo>
                    <a:pt x="1221" y="819"/>
                  </a:lnTo>
                  <a:lnTo>
                    <a:pt x="1220" y="802"/>
                  </a:lnTo>
                  <a:lnTo>
                    <a:pt x="1216" y="784"/>
                  </a:lnTo>
                  <a:lnTo>
                    <a:pt x="1212" y="765"/>
                  </a:lnTo>
                  <a:lnTo>
                    <a:pt x="1207" y="746"/>
                  </a:lnTo>
                  <a:lnTo>
                    <a:pt x="1200" y="724"/>
                  </a:lnTo>
                  <a:lnTo>
                    <a:pt x="1193" y="702"/>
                  </a:lnTo>
                  <a:lnTo>
                    <a:pt x="1183" y="678"/>
                  </a:lnTo>
                  <a:lnTo>
                    <a:pt x="1182" y="677"/>
                  </a:lnTo>
                  <a:lnTo>
                    <a:pt x="1182" y="677"/>
                  </a:lnTo>
                  <a:lnTo>
                    <a:pt x="1174" y="660"/>
                  </a:lnTo>
                  <a:lnTo>
                    <a:pt x="1167" y="643"/>
                  </a:lnTo>
                  <a:lnTo>
                    <a:pt x="1158" y="627"/>
                  </a:lnTo>
                  <a:lnTo>
                    <a:pt x="1151" y="620"/>
                  </a:lnTo>
                  <a:lnTo>
                    <a:pt x="1146" y="612"/>
                  </a:lnTo>
                  <a:lnTo>
                    <a:pt x="1146" y="612"/>
                  </a:lnTo>
                  <a:lnTo>
                    <a:pt x="1138" y="602"/>
                  </a:lnTo>
                  <a:lnTo>
                    <a:pt x="1131" y="592"/>
                  </a:lnTo>
                  <a:lnTo>
                    <a:pt x="1131" y="591"/>
                  </a:lnTo>
                  <a:lnTo>
                    <a:pt x="1130" y="591"/>
                  </a:lnTo>
                  <a:lnTo>
                    <a:pt x="1130" y="591"/>
                  </a:lnTo>
                  <a:lnTo>
                    <a:pt x="1090" y="554"/>
                  </a:lnTo>
                  <a:lnTo>
                    <a:pt x="1090" y="554"/>
                  </a:lnTo>
                  <a:lnTo>
                    <a:pt x="1069" y="535"/>
                  </a:lnTo>
                  <a:lnTo>
                    <a:pt x="1048" y="515"/>
                  </a:lnTo>
                  <a:lnTo>
                    <a:pt x="1027" y="495"/>
                  </a:lnTo>
                  <a:lnTo>
                    <a:pt x="1008" y="472"/>
                  </a:lnTo>
                  <a:lnTo>
                    <a:pt x="1008" y="472"/>
                  </a:lnTo>
                  <a:lnTo>
                    <a:pt x="992" y="454"/>
                  </a:lnTo>
                  <a:lnTo>
                    <a:pt x="972" y="432"/>
                  </a:lnTo>
                  <a:lnTo>
                    <a:pt x="918" y="375"/>
                  </a:lnTo>
                  <a:lnTo>
                    <a:pt x="864" y="319"/>
                  </a:lnTo>
                  <a:lnTo>
                    <a:pt x="824" y="280"/>
                  </a:lnTo>
                  <a:lnTo>
                    <a:pt x="824" y="280"/>
                  </a:lnTo>
                  <a:lnTo>
                    <a:pt x="804" y="262"/>
                  </a:lnTo>
                  <a:lnTo>
                    <a:pt x="783" y="246"/>
                  </a:lnTo>
                  <a:lnTo>
                    <a:pt x="783" y="246"/>
                  </a:lnTo>
                  <a:lnTo>
                    <a:pt x="757" y="225"/>
                  </a:lnTo>
                  <a:lnTo>
                    <a:pt x="743" y="214"/>
                  </a:lnTo>
                  <a:lnTo>
                    <a:pt x="732" y="202"/>
                  </a:lnTo>
                  <a:lnTo>
                    <a:pt x="731" y="201"/>
                  </a:lnTo>
                  <a:lnTo>
                    <a:pt x="731" y="201"/>
                  </a:lnTo>
                  <a:lnTo>
                    <a:pt x="731" y="201"/>
                  </a:lnTo>
                  <a:lnTo>
                    <a:pt x="705" y="184"/>
                  </a:lnTo>
                  <a:lnTo>
                    <a:pt x="693" y="176"/>
                  </a:lnTo>
                  <a:lnTo>
                    <a:pt x="680" y="169"/>
                  </a:lnTo>
                  <a:lnTo>
                    <a:pt x="668" y="163"/>
                  </a:lnTo>
                  <a:lnTo>
                    <a:pt x="655" y="158"/>
                  </a:lnTo>
                  <a:lnTo>
                    <a:pt x="641" y="153"/>
                  </a:lnTo>
                  <a:lnTo>
                    <a:pt x="627" y="150"/>
                  </a:lnTo>
                  <a:lnTo>
                    <a:pt x="627" y="150"/>
                  </a:lnTo>
                  <a:lnTo>
                    <a:pt x="599" y="143"/>
                  </a:lnTo>
                  <a:lnTo>
                    <a:pt x="584" y="141"/>
                  </a:lnTo>
                  <a:lnTo>
                    <a:pt x="571" y="140"/>
                  </a:lnTo>
                  <a:lnTo>
                    <a:pt x="571" y="140"/>
                  </a:lnTo>
                  <a:lnTo>
                    <a:pt x="562" y="141"/>
                  </a:lnTo>
                  <a:lnTo>
                    <a:pt x="553" y="142"/>
                  </a:lnTo>
                  <a:lnTo>
                    <a:pt x="545" y="143"/>
                  </a:lnTo>
                  <a:lnTo>
                    <a:pt x="538" y="145"/>
                  </a:lnTo>
                  <a:lnTo>
                    <a:pt x="538" y="145"/>
                  </a:lnTo>
                  <a:lnTo>
                    <a:pt x="517" y="155"/>
                  </a:lnTo>
                  <a:lnTo>
                    <a:pt x="517" y="155"/>
                  </a:lnTo>
                  <a:lnTo>
                    <a:pt x="502" y="161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77" y="169"/>
                  </a:lnTo>
                  <a:lnTo>
                    <a:pt x="469" y="172"/>
                  </a:lnTo>
                  <a:lnTo>
                    <a:pt x="452" y="181"/>
                  </a:lnTo>
                  <a:lnTo>
                    <a:pt x="437" y="191"/>
                  </a:lnTo>
                  <a:lnTo>
                    <a:pt x="421" y="202"/>
                  </a:lnTo>
                  <a:lnTo>
                    <a:pt x="407" y="215"/>
                  </a:lnTo>
                  <a:lnTo>
                    <a:pt x="393" y="228"/>
                  </a:lnTo>
                  <a:lnTo>
                    <a:pt x="367" y="255"/>
                  </a:lnTo>
                  <a:lnTo>
                    <a:pt x="367" y="255"/>
                  </a:lnTo>
                  <a:lnTo>
                    <a:pt x="355" y="269"/>
                  </a:lnTo>
                  <a:lnTo>
                    <a:pt x="355" y="269"/>
                  </a:lnTo>
                  <a:lnTo>
                    <a:pt x="344" y="282"/>
                  </a:lnTo>
                  <a:lnTo>
                    <a:pt x="332" y="297"/>
                  </a:lnTo>
                  <a:lnTo>
                    <a:pt x="322" y="313"/>
                  </a:lnTo>
                  <a:lnTo>
                    <a:pt x="313" y="329"/>
                  </a:lnTo>
                  <a:lnTo>
                    <a:pt x="303" y="348"/>
                  </a:lnTo>
                  <a:lnTo>
                    <a:pt x="296" y="366"/>
                  </a:lnTo>
                  <a:lnTo>
                    <a:pt x="289" y="385"/>
                  </a:lnTo>
                  <a:lnTo>
                    <a:pt x="284" y="406"/>
                  </a:lnTo>
                  <a:lnTo>
                    <a:pt x="284" y="406"/>
                  </a:lnTo>
                  <a:lnTo>
                    <a:pt x="282" y="416"/>
                  </a:lnTo>
                  <a:lnTo>
                    <a:pt x="282" y="427"/>
                  </a:lnTo>
                  <a:lnTo>
                    <a:pt x="283" y="439"/>
                  </a:lnTo>
                  <a:lnTo>
                    <a:pt x="286" y="450"/>
                  </a:lnTo>
                  <a:lnTo>
                    <a:pt x="289" y="462"/>
                  </a:lnTo>
                  <a:lnTo>
                    <a:pt x="293" y="473"/>
                  </a:lnTo>
                  <a:lnTo>
                    <a:pt x="302" y="495"/>
                  </a:lnTo>
                  <a:lnTo>
                    <a:pt x="302" y="495"/>
                  </a:lnTo>
                  <a:lnTo>
                    <a:pt x="312" y="516"/>
                  </a:lnTo>
                  <a:lnTo>
                    <a:pt x="312" y="516"/>
                  </a:lnTo>
                  <a:lnTo>
                    <a:pt x="318" y="530"/>
                  </a:lnTo>
                  <a:lnTo>
                    <a:pt x="325" y="544"/>
                  </a:lnTo>
                  <a:lnTo>
                    <a:pt x="334" y="557"/>
                  </a:lnTo>
                  <a:lnTo>
                    <a:pt x="345" y="570"/>
                  </a:lnTo>
                  <a:lnTo>
                    <a:pt x="356" y="582"/>
                  </a:lnTo>
                  <a:lnTo>
                    <a:pt x="366" y="595"/>
                  </a:lnTo>
                  <a:lnTo>
                    <a:pt x="388" y="615"/>
                  </a:lnTo>
                  <a:lnTo>
                    <a:pt x="598" y="826"/>
                  </a:lnTo>
                  <a:lnTo>
                    <a:pt x="598" y="826"/>
                  </a:lnTo>
                  <a:lnTo>
                    <a:pt x="611" y="840"/>
                  </a:lnTo>
                  <a:lnTo>
                    <a:pt x="624" y="854"/>
                  </a:lnTo>
                  <a:lnTo>
                    <a:pt x="646" y="883"/>
                  </a:lnTo>
                  <a:lnTo>
                    <a:pt x="646" y="883"/>
                  </a:lnTo>
                  <a:lnTo>
                    <a:pt x="663" y="905"/>
                  </a:lnTo>
                  <a:lnTo>
                    <a:pt x="680" y="925"/>
                  </a:lnTo>
                  <a:lnTo>
                    <a:pt x="681" y="926"/>
                  </a:lnTo>
                  <a:lnTo>
                    <a:pt x="684" y="927"/>
                  </a:lnTo>
                  <a:lnTo>
                    <a:pt x="684" y="927"/>
                  </a:lnTo>
                  <a:lnTo>
                    <a:pt x="687" y="929"/>
                  </a:lnTo>
                  <a:lnTo>
                    <a:pt x="691" y="932"/>
                  </a:lnTo>
                  <a:lnTo>
                    <a:pt x="691" y="932"/>
                  </a:lnTo>
                  <a:lnTo>
                    <a:pt x="702" y="942"/>
                  </a:lnTo>
                  <a:lnTo>
                    <a:pt x="708" y="947"/>
                  </a:lnTo>
                  <a:lnTo>
                    <a:pt x="716" y="951"/>
                  </a:lnTo>
                  <a:lnTo>
                    <a:pt x="723" y="955"/>
                  </a:lnTo>
                  <a:lnTo>
                    <a:pt x="731" y="958"/>
                  </a:lnTo>
                  <a:lnTo>
                    <a:pt x="739" y="960"/>
                  </a:lnTo>
                  <a:lnTo>
                    <a:pt x="748" y="960"/>
                  </a:lnTo>
                  <a:lnTo>
                    <a:pt x="748" y="960"/>
                  </a:lnTo>
                  <a:lnTo>
                    <a:pt x="758" y="959"/>
                  </a:lnTo>
                  <a:lnTo>
                    <a:pt x="767" y="956"/>
                  </a:lnTo>
                  <a:lnTo>
                    <a:pt x="776" y="951"/>
                  </a:lnTo>
                  <a:lnTo>
                    <a:pt x="785" y="944"/>
                  </a:lnTo>
                  <a:lnTo>
                    <a:pt x="785" y="944"/>
                  </a:lnTo>
                  <a:lnTo>
                    <a:pt x="791" y="937"/>
                  </a:lnTo>
                  <a:lnTo>
                    <a:pt x="796" y="929"/>
                  </a:lnTo>
                  <a:lnTo>
                    <a:pt x="798" y="922"/>
                  </a:lnTo>
                  <a:lnTo>
                    <a:pt x="799" y="914"/>
                  </a:lnTo>
                  <a:lnTo>
                    <a:pt x="799" y="914"/>
                  </a:lnTo>
                  <a:lnTo>
                    <a:pt x="798" y="907"/>
                  </a:lnTo>
                  <a:lnTo>
                    <a:pt x="795" y="901"/>
                  </a:lnTo>
                  <a:lnTo>
                    <a:pt x="792" y="893"/>
                  </a:lnTo>
                  <a:lnTo>
                    <a:pt x="788" y="887"/>
                  </a:lnTo>
                  <a:lnTo>
                    <a:pt x="776" y="876"/>
                  </a:lnTo>
                  <a:lnTo>
                    <a:pt x="766" y="865"/>
                  </a:lnTo>
                  <a:lnTo>
                    <a:pt x="765" y="864"/>
                  </a:lnTo>
                  <a:lnTo>
                    <a:pt x="763" y="863"/>
                  </a:lnTo>
                  <a:lnTo>
                    <a:pt x="763" y="863"/>
                  </a:lnTo>
                  <a:lnTo>
                    <a:pt x="759" y="862"/>
                  </a:lnTo>
                  <a:lnTo>
                    <a:pt x="755" y="859"/>
                  </a:lnTo>
                  <a:lnTo>
                    <a:pt x="755" y="859"/>
                  </a:lnTo>
                  <a:lnTo>
                    <a:pt x="641" y="744"/>
                  </a:lnTo>
                  <a:lnTo>
                    <a:pt x="641" y="744"/>
                  </a:lnTo>
                  <a:lnTo>
                    <a:pt x="529" y="629"/>
                  </a:lnTo>
                  <a:lnTo>
                    <a:pt x="529" y="629"/>
                  </a:lnTo>
                  <a:lnTo>
                    <a:pt x="506" y="604"/>
                  </a:lnTo>
                  <a:lnTo>
                    <a:pt x="506" y="604"/>
                  </a:lnTo>
                  <a:lnTo>
                    <a:pt x="486" y="584"/>
                  </a:lnTo>
                  <a:lnTo>
                    <a:pt x="466" y="565"/>
                  </a:lnTo>
                  <a:lnTo>
                    <a:pt x="462" y="562"/>
                  </a:lnTo>
                  <a:lnTo>
                    <a:pt x="462" y="562"/>
                  </a:lnTo>
                  <a:lnTo>
                    <a:pt x="436" y="537"/>
                  </a:lnTo>
                  <a:lnTo>
                    <a:pt x="422" y="523"/>
                  </a:lnTo>
                  <a:lnTo>
                    <a:pt x="411" y="509"/>
                  </a:lnTo>
                  <a:lnTo>
                    <a:pt x="411" y="509"/>
                  </a:lnTo>
                  <a:lnTo>
                    <a:pt x="404" y="499"/>
                  </a:lnTo>
                  <a:lnTo>
                    <a:pt x="397" y="487"/>
                  </a:lnTo>
                  <a:lnTo>
                    <a:pt x="393" y="475"/>
                  </a:lnTo>
                  <a:lnTo>
                    <a:pt x="390" y="464"/>
                  </a:lnTo>
                  <a:lnTo>
                    <a:pt x="388" y="451"/>
                  </a:lnTo>
                  <a:lnTo>
                    <a:pt x="387" y="439"/>
                  </a:lnTo>
                  <a:lnTo>
                    <a:pt x="388" y="426"/>
                  </a:lnTo>
                  <a:lnTo>
                    <a:pt x="390" y="413"/>
                  </a:lnTo>
                  <a:lnTo>
                    <a:pt x="390" y="413"/>
                  </a:lnTo>
                  <a:lnTo>
                    <a:pt x="392" y="402"/>
                  </a:lnTo>
                  <a:lnTo>
                    <a:pt x="396" y="390"/>
                  </a:lnTo>
                  <a:lnTo>
                    <a:pt x="400" y="379"/>
                  </a:lnTo>
                  <a:lnTo>
                    <a:pt x="407" y="368"/>
                  </a:lnTo>
                  <a:lnTo>
                    <a:pt x="412" y="357"/>
                  </a:lnTo>
                  <a:lnTo>
                    <a:pt x="419" y="347"/>
                  </a:lnTo>
                  <a:lnTo>
                    <a:pt x="435" y="327"/>
                  </a:lnTo>
                  <a:lnTo>
                    <a:pt x="451" y="309"/>
                  </a:lnTo>
                  <a:lnTo>
                    <a:pt x="469" y="292"/>
                  </a:lnTo>
                  <a:lnTo>
                    <a:pt x="487" y="277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13" y="261"/>
                  </a:lnTo>
                  <a:lnTo>
                    <a:pt x="519" y="259"/>
                  </a:lnTo>
                  <a:lnTo>
                    <a:pt x="533" y="257"/>
                  </a:lnTo>
                  <a:lnTo>
                    <a:pt x="533" y="257"/>
                  </a:lnTo>
                  <a:lnTo>
                    <a:pt x="541" y="256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65" y="251"/>
                  </a:lnTo>
                  <a:lnTo>
                    <a:pt x="580" y="250"/>
                  </a:lnTo>
                  <a:lnTo>
                    <a:pt x="580" y="250"/>
                  </a:lnTo>
                  <a:lnTo>
                    <a:pt x="591" y="250"/>
                  </a:lnTo>
                  <a:lnTo>
                    <a:pt x="601" y="252"/>
                  </a:lnTo>
                  <a:lnTo>
                    <a:pt x="609" y="255"/>
                  </a:lnTo>
                  <a:lnTo>
                    <a:pt x="616" y="258"/>
                  </a:lnTo>
                  <a:lnTo>
                    <a:pt x="616" y="258"/>
                  </a:lnTo>
                  <a:lnTo>
                    <a:pt x="628" y="266"/>
                  </a:lnTo>
                  <a:lnTo>
                    <a:pt x="638" y="276"/>
                  </a:lnTo>
                  <a:lnTo>
                    <a:pt x="647" y="285"/>
                  </a:lnTo>
                  <a:lnTo>
                    <a:pt x="658" y="294"/>
                  </a:lnTo>
                  <a:lnTo>
                    <a:pt x="675" y="316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707" y="356"/>
                  </a:lnTo>
                  <a:lnTo>
                    <a:pt x="723" y="375"/>
                  </a:lnTo>
                  <a:lnTo>
                    <a:pt x="723" y="375"/>
                  </a:lnTo>
                  <a:lnTo>
                    <a:pt x="742" y="397"/>
                  </a:lnTo>
                  <a:lnTo>
                    <a:pt x="767" y="422"/>
                  </a:lnTo>
                  <a:lnTo>
                    <a:pt x="793" y="448"/>
                  </a:lnTo>
                  <a:lnTo>
                    <a:pt x="823" y="476"/>
                  </a:lnTo>
                  <a:lnTo>
                    <a:pt x="885" y="533"/>
                  </a:lnTo>
                  <a:lnTo>
                    <a:pt x="948" y="591"/>
                  </a:lnTo>
                  <a:lnTo>
                    <a:pt x="948" y="591"/>
                  </a:lnTo>
                  <a:lnTo>
                    <a:pt x="1009" y="646"/>
                  </a:lnTo>
                  <a:lnTo>
                    <a:pt x="1059" y="694"/>
                  </a:lnTo>
                  <a:lnTo>
                    <a:pt x="1062" y="695"/>
                  </a:lnTo>
                  <a:lnTo>
                    <a:pt x="1065" y="698"/>
                  </a:lnTo>
                  <a:lnTo>
                    <a:pt x="1065" y="698"/>
                  </a:lnTo>
                  <a:lnTo>
                    <a:pt x="1073" y="706"/>
                  </a:lnTo>
                  <a:lnTo>
                    <a:pt x="1073" y="706"/>
                  </a:lnTo>
                  <a:lnTo>
                    <a:pt x="1076" y="710"/>
                  </a:lnTo>
                  <a:lnTo>
                    <a:pt x="1076" y="711"/>
                  </a:lnTo>
                  <a:lnTo>
                    <a:pt x="1077" y="711"/>
                  </a:lnTo>
                  <a:lnTo>
                    <a:pt x="1077" y="711"/>
                  </a:lnTo>
                  <a:lnTo>
                    <a:pt x="1086" y="725"/>
                  </a:lnTo>
                  <a:lnTo>
                    <a:pt x="1096" y="739"/>
                  </a:lnTo>
                  <a:lnTo>
                    <a:pt x="1104" y="756"/>
                  </a:lnTo>
                  <a:lnTo>
                    <a:pt x="1110" y="774"/>
                  </a:lnTo>
                  <a:lnTo>
                    <a:pt x="1113" y="784"/>
                  </a:lnTo>
                  <a:lnTo>
                    <a:pt x="1115" y="794"/>
                  </a:lnTo>
                  <a:lnTo>
                    <a:pt x="1116" y="804"/>
                  </a:lnTo>
                  <a:lnTo>
                    <a:pt x="1116" y="815"/>
                  </a:lnTo>
                  <a:lnTo>
                    <a:pt x="1116" y="826"/>
                  </a:lnTo>
                  <a:lnTo>
                    <a:pt x="1114" y="838"/>
                  </a:lnTo>
                  <a:lnTo>
                    <a:pt x="1112" y="850"/>
                  </a:lnTo>
                  <a:lnTo>
                    <a:pt x="1109" y="861"/>
                  </a:lnTo>
                  <a:lnTo>
                    <a:pt x="1109" y="861"/>
                  </a:lnTo>
                  <a:lnTo>
                    <a:pt x="1100" y="886"/>
                  </a:lnTo>
                  <a:lnTo>
                    <a:pt x="1089" y="910"/>
                  </a:lnTo>
                  <a:lnTo>
                    <a:pt x="1079" y="932"/>
                  </a:lnTo>
                  <a:lnTo>
                    <a:pt x="1066" y="952"/>
                  </a:lnTo>
                  <a:lnTo>
                    <a:pt x="1052" y="972"/>
                  </a:lnTo>
                  <a:lnTo>
                    <a:pt x="1037" y="990"/>
                  </a:lnTo>
                  <a:lnTo>
                    <a:pt x="1020" y="1008"/>
                  </a:lnTo>
                  <a:lnTo>
                    <a:pt x="1003" y="1024"/>
                  </a:lnTo>
                  <a:lnTo>
                    <a:pt x="1003" y="1024"/>
                  </a:lnTo>
                  <a:lnTo>
                    <a:pt x="979" y="1044"/>
                  </a:lnTo>
                  <a:lnTo>
                    <a:pt x="954" y="1061"/>
                  </a:lnTo>
                  <a:lnTo>
                    <a:pt x="930" y="1075"/>
                  </a:lnTo>
                  <a:lnTo>
                    <a:pt x="906" y="1087"/>
                  </a:lnTo>
                  <a:lnTo>
                    <a:pt x="882" y="1097"/>
                  </a:lnTo>
                  <a:lnTo>
                    <a:pt x="858" y="1104"/>
                  </a:lnTo>
                  <a:lnTo>
                    <a:pt x="846" y="1106"/>
                  </a:lnTo>
                  <a:lnTo>
                    <a:pt x="834" y="1108"/>
                  </a:lnTo>
                  <a:lnTo>
                    <a:pt x="823" y="1109"/>
                  </a:lnTo>
                  <a:lnTo>
                    <a:pt x="812" y="1109"/>
                  </a:lnTo>
                  <a:lnTo>
                    <a:pt x="812" y="1109"/>
                  </a:lnTo>
                  <a:lnTo>
                    <a:pt x="797" y="1108"/>
                  </a:lnTo>
                  <a:lnTo>
                    <a:pt x="797" y="1108"/>
                  </a:lnTo>
                  <a:lnTo>
                    <a:pt x="772" y="1105"/>
                  </a:lnTo>
                  <a:lnTo>
                    <a:pt x="749" y="1100"/>
                  </a:lnTo>
                  <a:lnTo>
                    <a:pt x="725" y="1093"/>
                  </a:lnTo>
                  <a:lnTo>
                    <a:pt x="702" y="1083"/>
                  </a:lnTo>
                  <a:lnTo>
                    <a:pt x="680" y="1071"/>
                  </a:lnTo>
                  <a:lnTo>
                    <a:pt x="659" y="1058"/>
                  </a:lnTo>
                  <a:lnTo>
                    <a:pt x="638" y="1041"/>
                  </a:lnTo>
                  <a:lnTo>
                    <a:pt x="618" y="1022"/>
                  </a:lnTo>
                  <a:lnTo>
                    <a:pt x="618" y="1022"/>
                  </a:lnTo>
                  <a:lnTo>
                    <a:pt x="615" y="1018"/>
                  </a:lnTo>
                  <a:lnTo>
                    <a:pt x="613" y="1014"/>
                  </a:lnTo>
                  <a:lnTo>
                    <a:pt x="613" y="1012"/>
                  </a:lnTo>
                  <a:lnTo>
                    <a:pt x="612" y="1011"/>
                  </a:lnTo>
                  <a:lnTo>
                    <a:pt x="612" y="1011"/>
                  </a:lnTo>
                  <a:lnTo>
                    <a:pt x="571" y="972"/>
                  </a:lnTo>
                  <a:lnTo>
                    <a:pt x="527" y="929"/>
                  </a:lnTo>
                  <a:lnTo>
                    <a:pt x="527" y="929"/>
                  </a:lnTo>
                  <a:lnTo>
                    <a:pt x="485" y="891"/>
                  </a:lnTo>
                  <a:lnTo>
                    <a:pt x="446" y="852"/>
                  </a:lnTo>
                  <a:lnTo>
                    <a:pt x="408" y="814"/>
                  </a:lnTo>
                  <a:lnTo>
                    <a:pt x="374" y="778"/>
                  </a:lnTo>
                  <a:lnTo>
                    <a:pt x="374" y="778"/>
                  </a:lnTo>
                  <a:lnTo>
                    <a:pt x="342" y="740"/>
                  </a:lnTo>
                  <a:lnTo>
                    <a:pt x="311" y="702"/>
                  </a:lnTo>
                  <a:lnTo>
                    <a:pt x="311" y="702"/>
                  </a:lnTo>
                  <a:lnTo>
                    <a:pt x="288" y="674"/>
                  </a:lnTo>
                  <a:lnTo>
                    <a:pt x="265" y="646"/>
                  </a:lnTo>
                  <a:lnTo>
                    <a:pt x="241" y="620"/>
                  </a:lnTo>
                  <a:lnTo>
                    <a:pt x="216" y="594"/>
                  </a:lnTo>
                  <a:lnTo>
                    <a:pt x="215" y="592"/>
                  </a:lnTo>
                  <a:lnTo>
                    <a:pt x="215" y="592"/>
                  </a:lnTo>
                  <a:lnTo>
                    <a:pt x="200" y="574"/>
                  </a:lnTo>
                  <a:lnTo>
                    <a:pt x="187" y="557"/>
                  </a:lnTo>
                  <a:lnTo>
                    <a:pt x="176" y="537"/>
                  </a:lnTo>
                  <a:lnTo>
                    <a:pt x="168" y="516"/>
                  </a:lnTo>
                  <a:lnTo>
                    <a:pt x="162" y="496"/>
                  </a:lnTo>
                  <a:lnTo>
                    <a:pt x="158" y="473"/>
                  </a:lnTo>
                  <a:lnTo>
                    <a:pt x="156" y="450"/>
                  </a:lnTo>
                  <a:lnTo>
                    <a:pt x="157" y="426"/>
                  </a:lnTo>
                  <a:lnTo>
                    <a:pt x="157" y="426"/>
                  </a:lnTo>
                  <a:lnTo>
                    <a:pt x="159" y="404"/>
                  </a:lnTo>
                  <a:lnTo>
                    <a:pt x="163" y="381"/>
                  </a:lnTo>
                  <a:lnTo>
                    <a:pt x="169" y="359"/>
                  </a:lnTo>
                  <a:lnTo>
                    <a:pt x="176" y="337"/>
                  </a:lnTo>
                  <a:lnTo>
                    <a:pt x="185" y="315"/>
                  </a:lnTo>
                  <a:lnTo>
                    <a:pt x="195" y="294"/>
                  </a:lnTo>
                  <a:lnTo>
                    <a:pt x="205" y="272"/>
                  </a:lnTo>
                  <a:lnTo>
                    <a:pt x="218" y="253"/>
                  </a:lnTo>
                  <a:lnTo>
                    <a:pt x="230" y="233"/>
                  </a:lnTo>
                  <a:lnTo>
                    <a:pt x="243" y="214"/>
                  </a:lnTo>
                  <a:lnTo>
                    <a:pt x="258" y="196"/>
                  </a:lnTo>
                  <a:lnTo>
                    <a:pt x="272" y="178"/>
                  </a:lnTo>
                  <a:lnTo>
                    <a:pt x="287" y="163"/>
                  </a:lnTo>
                  <a:lnTo>
                    <a:pt x="302" y="147"/>
                  </a:lnTo>
                  <a:lnTo>
                    <a:pt x="317" y="134"/>
                  </a:lnTo>
                  <a:lnTo>
                    <a:pt x="332" y="122"/>
                  </a:lnTo>
                  <a:lnTo>
                    <a:pt x="335" y="119"/>
                  </a:lnTo>
                  <a:lnTo>
                    <a:pt x="335" y="119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52" y="136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47" y="158"/>
                  </a:lnTo>
                  <a:lnTo>
                    <a:pt x="331" y="172"/>
                  </a:lnTo>
                  <a:lnTo>
                    <a:pt x="316" y="188"/>
                  </a:lnTo>
                  <a:lnTo>
                    <a:pt x="300" y="204"/>
                  </a:lnTo>
                  <a:lnTo>
                    <a:pt x="286" y="221"/>
                  </a:lnTo>
                  <a:lnTo>
                    <a:pt x="272" y="238"/>
                  </a:lnTo>
                  <a:lnTo>
                    <a:pt x="259" y="257"/>
                  </a:lnTo>
                  <a:lnTo>
                    <a:pt x="247" y="276"/>
                  </a:lnTo>
                  <a:lnTo>
                    <a:pt x="235" y="294"/>
                  </a:lnTo>
                  <a:lnTo>
                    <a:pt x="225" y="314"/>
                  </a:lnTo>
                  <a:lnTo>
                    <a:pt x="216" y="333"/>
                  </a:lnTo>
                  <a:lnTo>
                    <a:pt x="207" y="353"/>
                  </a:lnTo>
                  <a:lnTo>
                    <a:pt x="201" y="373"/>
                  </a:lnTo>
                  <a:lnTo>
                    <a:pt x="196" y="392"/>
                  </a:lnTo>
                  <a:lnTo>
                    <a:pt x="192" y="412"/>
                  </a:lnTo>
                  <a:lnTo>
                    <a:pt x="190" y="432"/>
                  </a:lnTo>
                  <a:lnTo>
                    <a:pt x="190" y="432"/>
                  </a:lnTo>
                  <a:lnTo>
                    <a:pt x="190" y="451"/>
                  </a:lnTo>
                  <a:lnTo>
                    <a:pt x="192" y="471"/>
                  </a:lnTo>
                  <a:lnTo>
                    <a:pt x="196" y="489"/>
                  </a:lnTo>
                  <a:lnTo>
                    <a:pt x="201" y="507"/>
                  </a:lnTo>
                  <a:lnTo>
                    <a:pt x="209" y="523"/>
                  </a:lnTo>
                  <a:lnTo>
                    <a:pt x="219" y="540"/>
                  </a:lnTo>
                  <a:lnTo>
                    <a:pt x="230" y="556"/>
                  </a:lnTo>
                  <a:lnTo>
                    <a:pt x="243" y="570"/>
                  </a:lnTo>
                  <a:lnTo>
                    <a:pt x="245" y="571"/>
                  </a:lnTo>
                  <a:lnTo>
                    <a:pt x="245" y="571"/>
                  </a:lnTo>
                  <a:lnTo>
                    <a:pt x="264" y="593"/>
                  </a:lnTo>
                  <a:lnTo>
                    <a:pt x="284" y="614"/>
                  </a:lnTo>
                  <a:lnTo>
                    <a:pt x="321" y="661"/>
                  </a:lnTo>
                  <a:lnTo>
                    <a:pt x="321" y="661"/>
                  </a:lnTo>
                  <a:lnTo>
                    <a:pt x="358" y="707"/>
                  </a:lnTo>
                  <a:lnTo>
                    <a:pt x="378" y="730"/>
                  </a:lnTo>
                  <a:lnTo>
                    <a:pt x="398" y="752"/>
                  </a:lnTo>
                  <a:lnTo>
                    <a:pt x="398" y="752"/>
                  </a:lnTo>
                  <a:lnTo>
                    <a:pt x="462" y="815"/>
                  </a:lnTo>
                  <a:lnTo>
                    <a:pt x="532" y="883"/>
                  </a:lnTo>
                  <a:lnTo>
                    <a:pt x="532" y="883"/>
                  </a:lnTo>
                  <a:lnTo>
                    <a:pt x="588" y="938"/>
                  </a:lnTo>
                  <a:lnTo>
                    <a:pt x="639" y="987"/>
                  </a:lnTo>
                  <a:lnTo>
                    <a:pt x="639" y="987"/>
                  </a:lnTo>
                  <a:lnTo>
                    <a:pt x="642" y="991"/>
                  </a:lnTo>
                  <a:lnTo>
                    <a:pt x="643" y="996"/>
                  </a:lnTo>
                  <a:lnTo>
                    <a:pt x="644" y="998"/>
                  </a:lnTo>
                  <a:lnTo>
                    <a:pt x="645" y="999"/>
                  </a:lnTo>
                  <a:lnTo>
                    <a:pt x="645" y="999"/>
                  </a:lnTo>
                  <a:lnTo>
                    <a:pt x="660" y="1011"/>
                  </a:lnTo>
                  <a:lnTo>
                    <a:pt x="675" y="1024"/>
                  </a:lnTo>
                  <a:lnTo>
                    <a:pt x="693" y="1038"/>
                  </a:lnTo>
                  <a:lnTo>
                    <a:pt x="712" y="1049"/>
                  </a:lnTo>
                  <a:lnTo>
                    <a:pt x="733" y="1060"/>
                  </a:lnTo>
                  <a:lnTo>
                    <a:pt x="743" y="1064"/>
                  </a:lnTo>
                  <a:lnTo>
                    <a:pt x="755" y="1068"/>
                  </a:lnTo>
                  <a:lnTo>
                    <a:pt x="765" y="1070"/>
                  </a:lnTo>
                  <a:lnTo>
                    <a:pt x="778" y="1073"/>
                  </a:lnTo>
                  <a:lnTo>
                    <a:pt x="789" y="1074"/>
                  </a:lnTo>
                  <a:lnTo>
                    <a:pt x="801" y="1074"/>
                  </a:lnTo>
                  <a:lnTo>
                    <a:pt x="801" y="1074"/>
                  </a:lnTo>
                  <a:lnTo>
                    <a:pt x="813" y="1074"/>
                  </a:lnTo>
                  <a:lnTo>
                    <a:pt x="813" y="1074"/>
                  </a:lnTo>
                  <a:lnTo>
                    <a:pt x="835" y="1071"/>
                  </a:lnTo>
                  <a:lnTo>
                    <a:pt x="858" y="1066"/>
                  </a:lnTo>
                  <a:lnTo>
                    <a:pt x="881" y="1058"/>
                  </a:lnTo>
                  <a:lnTo>
                    <a:pt x="904" y="1048"/>
                  </a:lnTo>
                  <a:lnTo>
                    <a:pt x="926" y="1037"/>
                  </a:lnTo>
                  <a:lnTo>
                    <a:pt x="947" y="1023"/>
                  </a:lnTo>
                  <a:lnTo>
                    <a:pt x="968" y="1008"/>
                  </a:lnTo>
                  <a:lnTo>
                    <a:pt x="986" y="990"/>
                  </a:lnTo>
                  <a:lnTo>
                    <a:pt x="986" y="990"/>
                  </a:lnTo>
                  <a:lnTo>
                    <a:pt x="1003" y="973"/>
                  </a:lnTo>
                  <a:lnTo>
                    <a:pt x="1013" y="961"/>
                  </a:lnTo>
                  <a:lnTo>
                    <a:pt x="1023" y="948"/>
                  </a:lnTo>
                  <a:lnTo>
                    <a:pt x="1034" y="934"/>
                  </a:lnTo>
                  <a:lnTo>
                    <a:pt x="1044" y="917"/>
                  </a:lnTo>
                  <a:lnTo>
                    <a:pt x="1054" y="901"/>
                  </a:lnTo>
                  <a:lnTo>
                    <a:pt x="1063" y="882"/>
                  </a:lnTo>
                  <a:lnTo>
                    <a:pt x="1070" y="863"/>
                  </a:lnTo>
                  <a:lnTo>
                    <a:pt x="1075" y="844"/>
                  </a:lnTo>
                  <a:lnTo>
                    <a:pt x="1076" y="834"/>
                  </a:lnTo>
                  <a:lnTo>
                    <a:pt x="1077" y="824"/>
                  </a:lnTo>
                  <a:lnTo>
                    <a:pt x="1077" y="814"/>
                  </a:lnTo>
                  <a:lnTo>
                    <a:pt x="1077" y="804"/>
                  </a:lnTo>
                  <a:lnTo>
                    <a:pt x="1076" y="794"/>
                  </a:lnTo>
                  <a:lnTo>
                    <a:pt x="1074" y="784"/>
                  </a:lnTo>
                  <a:lnTo>
                    <a:pt x="1071" y="773"/>
                  </a:lnTo>
                  <a:lnTo>
                    <a:pt x="1067" y="764"/>
                  </a:lnTo>
                  <a:lnTo>
                    <a:pt x="1062" y="754"/>
                  </a:lnTo>
                  <a:lnTo>
                    <a:pt x="1055" y="745"/>
                  </a:lnTo>
                  <a:lnTo>
                    <a:pt x="1048" y="734"/>
                  </a:lnTo>
                  <a:lnTo>
                    <a:pt x="1040" y="725"/>
                  </a:lnTo>
                  <a:lnTo>
                    <a:pt x="1040" y="725"/>
                  </a:lnTo>
                  <a:lnTo>
                    <a:pt x="1012" y="698"/>
                  </a:lnTo>
                  <a:lnTo>
                    <a:pt x="979" y="667"/>
                  </a:lnTo>
                  <a:lnTo>
                    <a:pt x="900" y="596"/>
                  </a:lnTo>
                  <a:lnTo>
                    <a:pt x="900" y="596"/>
                  </a:lnTo>
                  <a:lnTo>
                    <a:pt x="812" y="515"/>
                  </a:lnTo>
                  <a:lnTo>
                    <a:pt x="773" y="479"/>
                  </a:lnTo>
                  <a:lnTo>
                    <a:pt x="741" y="448"/>
                  </a:lnTo>
                  <a:lnTo>
                    <a:pt x="741" y="448"/>
                  </a:lnTo>
                  <a:lnTo>
                    <a:pt x="722" y="427"/>
                  </a:lnTo>
                  <a:lnTo>
                    <a:pt x="703" y="407"/>
                  </a:lnTo>
                  <a:lnTo>
                    <a:pt x="667" y="363"/>
                  </a:lnTo>
                  <a:lnTo>
                    <a:pt x="667" y="363"/>
                  </a:lnTo>
                  <a:lnTo>
                    <a:pt x="649" y="341"/>
                  </a:lnTo>
                  <a:lnTo>
                    <a:pt x="649" y="341"/>
                  </a:lnTo>
                  <a:lnTo>
                    <a:pt x="642" y="332"/>
                  </a:lnTo>
                  <a:lnTo>
                    <a:pt x="642" y="332"/>
                  </a:lnTo>
                  <a:lnTo>
                    <a:pt x="632" y="318"/>
                  </a:lnTo>
                  <a:lnTo>
                    <a:pt x="619" y="305"/>
                  </a:lnTo>
                  <a:lnTo>
                    <a:pt x="612" y="298"/>
                  </a:lnTo>
                  <a:lnTo>
                    <a:pt x="605" y="293"/>
                  </a:lnTo>
                  <a:lnTo>
                    <a:pt x="598" y="290"/>
                  </a:lnTo>
                  <a:lnTo>
                    <a:pt x="591" y="288"/>
                  </a:lnTo>
                  <a:lnTo>
                    <a:pt x="591" y="288"/>
                  </a:lnTo>
                  <a:lnTo>
                    <a:pt x="581" y="287"/>
                  </a:lnTo>
                  <a:lnTo>
                    <a:pt x="581" y="287"/>
                  </a:lnTo>
                  <a:lnTo>
                    <a:pt x="569" y="288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46" y="292"/>
                  </a:lnTo>
                  <a:lnTo>
                    <a:pt x="536" y="293"/>
                  </a:lnTo>
                  <a:lnTo>
                    <a:pt x="536" y="293"/>
                  </a:lnTo>
                  <a:lnTo>
                    <a:pt x="529" y="292"/>
                  </a:lnTo>
                  <a:lnTo>
                    <a:pt x="527" y="303"/>
                  </a:lnTo>
                  <a:lnTo>
                    <a:pt x="527" y="303"/>
                  </a:lnTo>
                  <a:lnTo>
                    <a:pt x="525" y="302"/>
                  </a:lnTo>
                  <a:lnTo>
                    <a:pt x="525" y="300"/>
                  </a:lnTo>
                  <a:lnTo>
                    <a:pt x="525" y="300"/>
                  </a:lnTo>
                  <a:lnTo>
                    <a:pt x="525" y="297"/>
                  </a:lnTo>
                  <a:lnTo>
                    <a:pt x="527" y="296"/>
                  </a:lnTo>
                  <a:lnTo>
                    <a:pt x="527" y="296"/>
                  </a:lnTo>
                  <a:lnTo>
                    <a:pt x="518" y="299"/>
                  </a:lnTo>
                  <a:lnTo>
                    <a:pt x="518" y="299"/>
                  </a:lnTo>
                  <a:lnTo>
                    <a:pt x="512" y="301"/>
                  </a:lnTo>
                  <a:lnTo>
                    <a:pt x="512" y="301"/>
                  </a:lnTo>
                  <a:lnTo>
                    <a:pt x="502" y="308"/>
                  </a:lnTo>
                  <a:lnTo>
                    <a:pt x="492" y="315"/>
                  </a:lnTo>
                  <a:lnTo>
                    <a:pt x="484" y="323"/>
                  </a:lnTo>
                  <a:lnTo>
                    <a:pt x="477" y="332"/>
                  </a:lnTo>
                  <a:lnTo>
                    <a:pt x="477" y="332"/>
                  </a:lnTo>
                  <a:lnTo>
                    <a:pt x="464" y="349"/>
                  </a:lnTo>
                  <a:lnTo>
                    <a:pt x="464" y="349"/>
                  </a:lnTo>
                  <a:lnTo>
                    <a:pt x="449" y="368"/>
                  </a:lnTo>
                  <a:lnTo>
                    <a:pt x="442" y="377"/>
                  </a:lnTo>
                  <a:lnTo>
                    <a:pt x="436" y="388"/>
                  </a:lnTo>
                  <a:lnTo>
                    <a:pt x="436" y="388"/>
                  </a:lnTo>
                  <a:lnTo>
                    <a:pt x="430" y="401"/>
                  </a:lnTo>
                  <a:lnTo>
                    <a:pt x="427" y="413"/>
                  </a:lnTo>
                  <a:lnTo>
                    <a:pt x="425" y="425"/>
                  </a:lnTo>
                  <a:lnTo>
                    <a:pt x="425" y="437"/>
                  </a:lnTo>
                  <a:lnTo>
                    <a:pt x="426" y="447"/>
                  </a:lnTo>
                  <a:lnTo>
                    <a:pt x="428" y="457"/>
                  </a:lnTo>
                  <a:lnTo>
                    <a:pt x="431" y="468"/>
                  </a:lnTo>
                  <a:lnTo>
                    <a:pt x="436" y="477"/>
                  </a:lnTo>
                  <a:lnTo>
                    <a:pt x="441" y="486"/>
                  </a:lnTo>
                  <a:lnTo>
                    <a:pt x="447" y="495"/>
                  </a:lnTo>
                  <a:lnTo>
                    <a:pt x="453" y="504"/>
                  </a:lnTo>
                  <a:lnTo>
                    <a:pt x="460" y="511"/>
                  </a:lnTo>
                  <a:lnTo>
                    <a:pt x="476" y="527"/>
                  </a:lnTo>
                  <a:lnTo>
                    <a:pt x="491" y="540"/>
                  </a:lnTo>
                  <a:lnTo>
                    <a:pt x="491" y="540"/>
                  </a:lnTo>
                  <a:lnTo>
                    <a:pt x="504" y="550"/>
                  </a:lnTo>
                  <a:lnTo>
                    <a:pt x="519" y="564"/>
                  </a:lnTo>
                  <a:lnTo>
                    <a:pt x="555" y="601"/>
                  </a:lnTo>
                  <a:lnTo>
                    <a:pt x="636" y="684"/>
                  </a:lnTo>
                  <a:lnTo>
                    <a:pt x="636" y="684"/>
                  </a:lnTo>
                  <a:lnTo>
                    <a:pt x="682" y="732"/>
                  </a:lnTo>
                  <a:lnTo>
                    <a:pt x="682" y="732"/>
                  </a:lnTo>
                  <a:lnTo>
                    <a:pt x="707" y="757"/>
                  </a:lnTo>
                  <a:lnTo>
                    <a:pt x="731" y="783"/>
                  </a:lnTo>
                  <a:lnTo>
                    <a:pt x="731" y="783"/>
                  </a:lnTo>
                  <a:lnTo>
                    <a:pt x="769" y="823"/>
                  </a:lnTo>
                  <a:lnTo>
                    <a:pt x="770" y="824"/>
                  </a:lnTo>
                  <a:lnTo>
                    <a:pt x="772" y="824"/>
                  </a:lnTo>
                  <a:lnTo>
                    <a:pt x="772" y="824"/>
                  </a:lnTo>
                  <a:lnTo>
                    <a:pt x="776" y="826"/>
                  </a:lnTo>
                  <a:lnTo>
                    <a:pt x="780" y="829"/>
                  </a:lnTo>
                  <a:lnTo>
                    <a:pt x="780" y="829"/>
                  </a:lnTo>
                  <a:lnTo>
                    <a:pt x="789" y="838"/>
                  </a:lnTo>
                  <a:lnTo>
                    <a:pt x="789" y="838"/>
                  </a:lnTo>
                  <a:lnTo>
                    <a:pt x="804" y="852"/>
                  </a:lnTo>
                  <a:lnTo>
                    <a:pt x="812" y="860"/>
                  </a:lnTo>
                  <a:lnTo>
                    <a:pt x="818" y="867"/>
                  </a:lnTo>
                  <a:lnTo>
                    <a:pt x="824" y="876"/>
                  </a:lnTo>
                  <a:lnTo>
                    <a:pt x="829" y="884"/>
                  </a:lnTo>
                  <a:lnTo>
                    <a:pt x="833" y="893"/>
                  </a:lnTo>
                  <a:lnTo>
                    <a:pt x="835" y="904"/>
                  </a:lnTo>
                  <a:lnTo>
                    <a:pt x="835" y="904"/>
                  </a:lnTo>
                  <a:lnTo>
                    <a:pt x="836" y="912"/>
                  </a:lnTo>
                  <a:lnTo>
                    <a:pt x="836" y="920"/>
                  </a:lnTo>
                  <a:lnTo>
                    <a:pt x="834" y="929"/>
                  </a:lnTo>
                  <a:lnTo>
                    <a:pt x="832" y="939"/>
                  </a:lnTo>
                  <a:lnTo>
                    <a:pt x="828" y="947"/>
                  </a:lnTo>
                  <a:lnTo>
                    <a:pt x="823" y="955"/>
                  </a:lnTo>
                  <a:lnTo>
                    <a:pt x="818" y="962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7" y="980"/>
                  </a:lnTo>
                  <a:lnTo>
                    <a:pt x="790" y="985"/>
                  </a:lnTo>
                  <a:lnTo>
                    <a:pt x="783" y="989"/>
                  </a:lnTo>
                  <a:lnTo>
                    <a:pt x="774" y="993"/>
                  </a:lnTo>
                  <a:lnTo>
                    <a:pt x="766" y="997"/>
                  </a:lnTo>
                  <a:lnTo>
                    <a:pt x="758" y="999"/>
                  </a:lnTo>
                  <a:lnTo>
                    <a:pt x="750" y="999"/>
                  </a:lnTo>
                  <a:lnTo>
                    <a:pt x="750" y="999"/>
                  </a:lnTo>
                  <a:lnTo>
                    <a:pt x="741" y="999"/>
                  </a:lnTo>
                  <a:lnTo>
                    <a:pt x="733" y="997"/>
                  </a:lnTo>
                  <a:lnTo>
                    <a:pt x="733" y="997"/>
                  </a:lnTo>
                  <a:lnTo>
                    <a:pt x="717" y="991"/>
                  </a:lnTo>
                  <a:lnTo>
                    <a:pt x="701" y="984"/>
                  </a:lnTo>
                  <a:lnTo>
                    <a:pt x="687" y="975"/>
                  </a:lnTo>
                  <a:lnTo>
                    <a:pt x="672" y="964"/>
                  </a:lnTo>
                  <a:lnTo>
                    <a:pt x="671" y="962"/>
                  </a:lnTo>
                  <a:lnTo>
                    <a:pt x="669" y="962"/>
                  </a:lnTo>
                  <a:lnTo>
                    <a:pt x="669" y="962"/>
                  </a:lnTo>
                  <a:lnTo>
                    <a:pt x="665" y="960"/>
                  </a:lnTo>
                  <a:lnTo>
                    <a:pt x="661" y="957"/>
                  </a:lnTo>
                  <a:lnTo>
                    <a:pt x="661" y="957"/>
                  </a:lnTo>
                  <a:lnTo>
                    <a:pt x="654" y="949"/>
                  </a:lnTo>
                  <a:lnTo>
                    <a:pt x="646" y="940"/>
                  </a:lnTo>
                  <a:lnTo>
                    <a:pt x="633" y="921"/>
                  </a:lnTo>
                  <a:lnTo>
                    <a:pt x="633" y="921"/>
                  </a:lnTo>
                  <a:lnTo>
                    <a:pt x="619" y="903"/>
                  </a:lnTo>
                  <a:lnTo>
                    <a:pt x="612" y="893"/>
                  </a:lnTo>
                  <a:lnTo>
                    <a:pt x="605" y="884"/>
                  </a:lnTo>
                  <a:lnTo>
                    <a:pt x="605" y="884"/>
                  </a:lnTo>
                  <a:lnTo>
                    <a:pt x="547" y="826"/>
                  </a:lnTo>
                  <a:lnTo>
                    <a:pt x="474" y="753"/>
                  </a:lnTo>
                  <a:lnTo>
                    <a:pt x="450" y="729"/>
                  </a:lnTo>
                  <a:lnTo>
                    <a:pt x="450" y="729"/>
                  </a:lnTo>
                  <a:lnTo>
                    <a:pt x="418" y="698"/>
                  </a:lnTo>
                  <a:lnTo>
                    <a:pt x="418" y="698"/>
                  </a:lnTo>
                  <a:lnTo>
                    <a:pt x="391" y="670"/>
                  </a:lnTo>
                  <a:lnTo>
                    <a:pt x="363" y="643"/>
                  </a:lnTo>
                  <a:lnTo>
                    <a:pt x="337" y="614"/>
                  </a:lnTo>
                  <a:lnTo>
                    <a:pt x="325" y="599"/>
                  </a:lnTo>
                  <a:lnTo>
                    <a:pt x="313" y="584"/>
                  </a:lnTo>
                  <a:lnTo>
                    <a:pt x="313" y="584"/>
                  </a:lnTo>
                  <a:lnTo>
                    <a:pt x="304" y="571"/>
                  </a:lnTo>
                  <a:lnTo>
                    <a:pt x="296" y="559"/>
                  </a:lnTo>
                  <a:lnTo>
                    <a:pt x="289" y="545"/>
                  </a:lnTo>
                  <a:lnTo>
                    <a:pt x="282" y="533"/>
                  </a:lnTo>
                  <a:lnTo>
                    <a:pt x="269" y="506"/>
                  </a:lnTo>
                  <a:lnTo>
                    <a:pt x="258" y="477"/>
                  </a:lnTo>
                  <a:lnTo>
                    <a:pt x="256" y="471"/>
                  </a:lnTo>
                  <a:lnTo>
                    <a:pt x="256" y="471"/>
                  </a:lnTo>
                  <a:lnTo>
                    <a:pt x="251" y="457"/>
                  </a:lnTo>
                  <a:lnTo>
                    <a:pt x="248" y="444"/>
                  </a:lnTo>
                  <a:lnTo>
                    <a:pt x="247" y="431"/>
                  </a:lnTo>
                  <a:lnTo>
                    <a:pt x="247" y="418"/>
                  </a:lnTo>
                  <a:lnTo>
                    <a:pt x="248" y="405"/>
                  </a:lnTo>
                  <a:lnTo>
                    <a:pt x="251" y="392"/>
                  </a:lnTo>
                  <a:lnTo>
                    <a:pt x="255" y="378"/>
                  </a:lnTo>
                  <a:lnTo>
                    <a:pt x="260" y="363"/>
                  </a:lnTo>
                  <a:lnTo>
                    <a:pt x="260" y="363"/>
                  </a:lnTo>
                  <a:lnTo>
                    <a:pt x="267" y="347"/>
                  </a:lnTo>
                  <a:lnTo>
                    <a:pt x="274" y="330"/>
                  </a:lnTo>
                  <a:lnTo>
                    <a:pt x="283" y="315"/>
                  </a:lnTo>
                  <a:lnTo>
                    <a:pt x="291" y="298"/>
                  </a:lnTo>
                  <a:lnTo>
                    <a:pt x="300" y="284"/>
                  </a:lnTo>
                  <a:lnTo>
                    <a:pt x="311" y="269"/>
                  </a:lnTo>
                  <a:lnTo>
                    <a:pt x="321" y="255"/>
                  </a:lnTo>
                  <a:lnTo>
                    <a:pt x="332" y="240"/>
                  </a:lnTo>
                  <a:lnTo>
                    <a:pt x="345" y="227"/>
                  </a:lnTo>
                  <a:lnTo>
                    <a:pt x="357" y="215"/>
                  </a:lnTo>
                  <a:lnTo>
                    <a:pt x="370" y="202"/>
                  </a:lnTo>
                  <a:lnTo>
                    <a:pt x="384" y="190"/>
                  </a:lnTo>
                  <a:lnTo>
                    <a:pt x="397" y="178"/>
                  </a:lnTo>
                  <a:lnTo>
                    <a:pt x="413" y="168"/>
                  </a:lnTo>
                  <a:lnTo>
                    <a:pt x="428" y="158"/>
                  </a:lnTo>
                  <a:lnTo>
                    <a:pt x="444" y="147"/>
                  </a:lnTo>
                  <a:lnTo>
                    <a:pt x="444" y="147"/>
                  </a:lnTo>
                  <a:lnTo>
                    <a:pt x="454" y="143"/>
                  </a:lnTo>
                  <a:lnTo>
                    <a:pt x="464" y="137"/>
                  </a:lnTo>
                  <a:lnTo>
                    <a:pt x="464" y="137"/>
                  </a:lnTo>
                  <a:lnTo>
                    <a:pt x="492" y="123"/>
                  </a:lnTo>
                  <a:lnTo>
                    <a:pt x="492" y="123"/>
                  </a:lnTo>
                  <a:lnTo>
                    <a:pt x="512" y="115"/>
                  </a:lnTo>
                  <a:lnTo>
                    <a:pt x="532" y="110"/>
                  </a:lnTo>
                  <a:lnTo>
                    <a:pt x="553" y="107"/>
                  </a:lnTo>
                  <a:lnTo>
                    <a:pt x="574" y="106"/>
                  </a:lnTo>
                  <a:lnTo>
                    <a:pt x="574" y="106"/>
                  </a:lnTo>
                  <a:lnTo>
                    <a:pt x="590" y="106"/>
                  </a:lnTo>
                  <a:lnTo>
                    <a:pt x="605" y="108"/>
                  </a:lnTo>
                  <a:lnTo>
                    <a:pt x="621" y="110"/>
                  </a:lnTo>
                  <a:lnTo>
                    <a:pt x="636" y="114"/>
                  </a:lnTo>
                  <a:lnTo>
                    <a:pt x="636" y="114"/>
                  </a:lnTo>
                  <a:lnTo>
                    <a:pt x="657" y="120"/>
                  </a:lnTo>
                  <a:lnTo>
                    <a:pt x="657" y="120"/>
                  </a:lnTo>
                  <a:lnTo>
                    <a:pt x="670" y="122"/>
                  </a:lnTo>
                  <a:lnTo>
                    <a:pt x="682" y="126"/>
                  </a:lnTo>
                  <a:lnTo>
                    <a:pt x="695" y="131"/>
                  </a:lnTo>
                  <a:lnTo>
                    <a:pt x="701" y="134"/>
                  </a:lnTo>
                  <a:lnTo>
                    <a:pt x="706" y="137"/>
                  </a:lnTo>
                  <a:lnTo>
                    <a:pt x="706" y="137"/>
                  </a:lnTo>
                  <a:lnTo>
                    <a:pt x="725" y="152"/>
                  </a:lnTo>
                  <a:lnTo>
                    <a:pt x="738" y="162"/>
                  </a:lnTo>
                  <a:lnTo>
                    <a:pt x="740" y="162"/>
                  </a:lnTo>
                  <a:lnTo>
                    <a:pt x="740" y="162"/>
                  </a:lnTo>
                  <a:lnTo>
                    <a:pt x="745" y="163"/>
                  </a:lnTo>
                  <a:lnTo>
                    <a:pt x="751" y="166"/>
                  </a:lnTo>
                  <a:lnTo>
                    <a:pt x="755" y="170"/>
                  </a:lnTo>
                  <a:lnTo>
                    <a:pt x="757" y="175"/>
                  </a:lnTo>
                  <a:lnTo>
                    <a:pt x="758" y="177"/>
                  </a:lnTo>
                  <a:lnTo>
                    <a:pt x="759" y="177"/>
                  </a:lnTo>
                  <a:lnTo>
                    <a:pt x="759" y="177"/>
                  </a:lnTo>
                  <a:lnTo>
                    <a:pt x="771" y="190"/>
                  </a:lnTo>
                  <a:lnTo>
                    <a:pt x="785" y="201"/>
                  </a:lnTo>
                  <a:lnTo>
                    <a:pt x="812" y="223"/>
                  </a:lnTo>
                  <a:lnTo>
                    <a:pt x="812" y="223"/>
                  </a:lnTo>
                  <a:lnTo>
                    <a:pt x="837" y="244"/>
                  </a:lnTo>
                  <a:lnTo>
                    <a:pt x="850" y="255"/>
                  </a:lnTo>
                  <a:lnTo>
                    <a:pt x="862" y="266"/>
                  </a:lnTo>
                  <a:lnTo>
                    <a:pt x="862" y="266"/>
                  </a:lnTo>
                  <a:lnTo>
                    <a:pt x="948" y="356"/>
                  </a:lnTo>
                  <a:lnTo>
                    <a:pt x="1033" y="446"/>
                  </a:lnTo>
                  <a:lnTo>
                    <a:pt x="1033" y="446"/>
                  </a:lnTo>
                  <a:lnTo>
                    <a:pt x="1054" y="472"/>
                  </a:lnTo>
                  <a:lnTo>
                    <a:pt x="1054" y="472"/>
                  </a:lnTo>
                  <a:lnTo>
                    <a:pt x="1071" y="489"/>
                  </a:lnTo>
                  <a:lnTo>
                    <a:pt x="1086" y="508"/>
                  </a:lnTo>
                  <a:lnTo>
                    <a:pt x="1104" y="523"/>
                  </a:lnTo>
                  <a:lnTo>
                    <a:pt x="1113" y="531"/>
                  </a:lnTo>
                  <a:lnTo>
                    <a:pt x="1123" y="538"/>
                  </a:lnTo>
                  <a:lnTo>
                    <a:pt x="1123" y="538"/>
                  </a:lnTo>
                  <a:lnTo>
                    <a:pt x="1139" y="549"/>
                  </a:lnTo>
                  <a:lnTo>
                    <a:pt x="1155" y="563"/>
                  </a:lnTo>
                  <a:lnTo>
                    <a:pt x="1169" y="577"/>
                  </a:lnTo>
                  <a:lnTo>
                    <a:pt x="1182" y="592"/>
                  </a:lnTo>
                  <a:lnTo>
                    <a:pt x="1182" y="592"/>
                  </a:lnTo>
                  <a:lnTo>
                    <a:pt x="1186" y="597"/>
                  </a:lnTo>
                  <a:lnTo>
                    <a:pt x="1187" y="602"/>
                  </a:lnTo>
                  <a:lnTo>
                    <a:pt x="1187" y="604"/>
                  </a:lnTo>
                  <a:lnTo>
                    <a:pt x="1188" y="605"/>
                  </a:lnTo>
                  <a:lnTo>
                    <a:pt x="1188" y="605"/>
                  </a:lnTo>
                  <a:lnTo>
                    <a:pt x="1194" y="614"/>
                  </a:lnTo>
                  <a:lnTo>
                    <a:pt x="1199" y="624"/>
                  </a:lnTo>
                  <a:lnTo>
                    <a:pt x="1199" y="624"/>
                  </a:lnTo>
                  <a:lnTo>
                    <a:pt x="1213" y="660"/>
                  </a:lnTo>
                  <a:lnTo>
                    <a:pt x="1213" y="660"/>
                  </a:lnTo>
                  <a:lnTo>
                    <a:pt x="1224" y="685"/>
                  </a:lnTo>
                  <a:lnTo>
                    <a:pt x="1233" y="709"/>
                  </a:lnTo>
                  <a:lnTo>
                    <a:pt x="1233" y="709"/>
                  </a:lnTo>
                  <a:lnTo>
                    <a:pt x="1239" y="730"/>
                  </a:lnTo>
                  <a:lnTo>
                    <a:pt x="1244" y="750"/>
                  </a:lnTo>
                  <a:lnTo>
                    <a:pt x="1249" y="769"/>
                  </a:lnTo>
                  <a:lnTo>
                    <a:pt x="1253" y="788"/>
                  </a:lnTo>
                  <a:lnTo>
                    <a:pt x="1255" y="808"/>
                  </a:lnTo>
                  <a:lnTo>
                    <a:pt x="1256" y="826"/>
                  </a:lnTo>
                  <a:lnTo>
                    <a:pt x="1256" y="846"/>
                  </a:lnTo>
                  <a:lnTo>
                    <a:pt x="1254" y="864"/>
                  </a:lnTo>
                  <a:lnTo>
                    <a:pt x="1254" y="864"/>
                  </a:lnTo>
                  <a:lnTo>
                    <a:pt x="1252" y="876"/>
                  </a:lnTo>
                  <a:lnTo>
                    <a:pt x="1246" y="887"/>
                  </a:lnTo>
                  <a:lnTo>
                    <a:pt x="1235" y="911"/>
                  </a:lnTo>
                  <a:lnTo>
                    <a:pt x="1235" y="911"/>
                  </a:lnTo>
                  <a:lnTo>
                    <a:pt x="1228" y="926"/>
                  </a:lnTo>
                  <a:lnTo>
                    <a:pt x="1228" y="926"/>
                  </a:lnTo>
                  <a:lnTo>
                    <a:pt x="1218" y="950"/>
                  </a:lnTo>
                  <a:lnTo>
                    <a:pt x="1218" y="950"/>
                  </a:lnTo>
                  <a:lnTo>
                    <a:pt x="1204" y="979"/>
                  </a:lnTo>
                  <a:lnTo>
                    <a:pt x="1197" y="993"/>
                  </a:lnTo>
                  <a:lnTo>
                    <a:pt x="1190" y="1007"/>
                  </a:lnTo>
                  <a:lnTo>
                    <a:pt x="1190" y="1007"/>
                  </a:lnTo>
                  <a:lnTo>
                    <a:pt x="1180" y="1021"/>
                  </a:lnTo>
                  <a:lnTo>
                    <a:pt x="1170" y="1036"/>
                  </a:lnTo>
                  <a:lnTo>
                    <a:pt x="1159" y="1049"/>
                  </a:lnTo>
                  <a:lnTo>
                    <a:pt x="1146" y="1064"/>
                  </a:lnTo>
                  <a:lnTo>
                    <a:pt x="1133" y="1077"/>
                  </a:lnTo>
                  <a:lnTo>
                    <a:pt x="1119" y="1090"/>
                  </a:lnTo>
                  <a:lnTo>
                    <a:pt x="1105" y="1102"/>
                  </a:lnTo>
                  <a:lnTo>
                    <a:pt x="1089" y="1113"/>
                  </a:lnTo>
                  <a:lnTo>
                    <a:pt x="1079" y="1121"/>
                  </a:lnTo>
                  <a:lnTo>
                    <a:pt x="1079" y="1121"/>
                  </a:lnTo>
                  <a:lnTo>
                    <a:pt x="1051" y="1141"/>
                  </a:lnTo>
                  <a:lnTo>
                    <a:pt x="1022" y="1162"/>
                  </a:lnTo>
                  <a:lnTo>
                    <a:pt x="992" y="1180"/>
                  </a:lnTo>
                  <a:lnTo>
                    <a:pt x="962" y="1197"/>
                  </a:lnTo>
                  <a:lnTo>
                    <a:pt x="947" y="1205"/>
                  </a:lnTo>
                  <a:lnTo>
                    <a:pt x="930" y="1212"/>
                  </a:lnTo>
                  <a:lnTo>
                    <a:pt x="915" y="1219"/>
                  </a:lnTo>
                  <a:lnTo>
                    <a:pt x="898" y="1224"/>
                  </a:lnTo>
                  <a:lnTo>
                    <a:pt x="881" y="1228"/>
                  </a:lnTo>
                  <a:lnTo>
                    <a:pt x="863" y="1231"/>
                  </a:lnTo>
                  <a:lnTo>
                    <a:pt x="846" y="1233"/>
                  </a:lnTo>
                  <a:lnTo>
                    <a:pt x="828" y="1235"/>
                  </a:lnTo>
                  <a:lnTo>
                    <a:pt x="828" y="1235"/>
                  </a:lnTo>
                  <a:lnTo>
                    <a:pt x="808" y="1235"/>
                  </a:lnTo>
                  <a:lnTo>
                    <a:pt x="808" y="12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605">
              <a:extLst>
                <a:ext uri="{FF2B5EF4-FFF2-40B4-BE49-F238E27FC236}">
                  <a16:creationId xmlns:a16="http://schemas.microsoft.com/office/drawing/2014/main" id="{AD9625BC-BCE3-D64B-AE06-4F3B1718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6" y="2120900"/>
              <a:ext cx="365125" cy="185738"/>
            </a:xfrm>
            <a:custGeom>
              <a:avLst/>
              <a:gdLst/>
              <a:ahLst/>
              <a:cxnLst>
                <a:cxn ang="0">
                  <a:pos x="588" y="352"/>
                </a:cxn>
                <a:cxn ang="0">
                  <a:pos x="575" y="342"/>
                </a:cxn>
                <a:cxn ang="0">
                  <a:pos x="572" y="332"/>
                </a:cxn>
                <a:cxn ang="0">
                  <a:pos x="578" y="321"/>
                </a:cxn>
                <a:cxn ang="0">
                  <a:pos x="590" y="315"/>
                </a:cxn>
                <a:cxn ang="0">
                  <a:pos x="621" y="298"/>
                </a:cxn>
                <a:cxn ang="0">
                  <a:pos x="648" y="276"/>
                </a:cxn>
                <a:cxn ang="0">
                  <a:pos x="656" y="257"/>
                </a:cxn>
                <a:cxn ang="0">
                  <a:pos x="657" y="247"/>
                </a:cxn>
                <a:cxn ang="0">
                  <a:pos x="649" y="228"/>
                </a:cxn>
                <a:cxn ang="0">
                  <a:pos x="630" y="207"/>
                </a:cxn>
                <a:cxn ang="0">
                  <a:pos x="597" y="182"/>
                </a:cxn>
                <a:cxn ang="0">
                  <a:pos x="556" y="149"/>
                </a:cxn>
                <a:cxn ang="0">
                  <a:pos x="503" y="102"/>
                </a:cxn>
                <a:cxn ang="0">
                  <a:pos x="445" y="66"/>
                </a:cxn>
                <a:cxn ang="0">
                  <a:pos x="412" y="55"/>
                </a:cxn>
                <a:cxn ang="0">
                  <a:pos x="368" y="45"/>
                </a:cxn>
                <a:cxn ang="0">
                  <a:pos x="276" y="37"/>
                </a:cxn>
                <a:cxn ang="0">
                  <a:pos x="224" y="40"/>
                </a:cxn>
                <a:cxn ang="0">
                  <a:pos x="172" y="48"/>
                </a:cxn>
                <a:cxn ang="0">
                  <a:pos x="131" y="60"/>
                </a:cxn>
                <a:cxn ang="0">
                  <a:pos x="95" y="77"/>
                </a:cxn>
                <a:cxn ang="0">
                  <a:pos x="75" y="91"/>
                </a:cxn>
                <a:cxn ang="0">
                  <a:pos x="57" y="106"/>
                </a:cxn>
                <a:cxn ang="0">
                  <a:pos x="28" y="128"/>
                </a:cxn>
                <a:cxn ang="0">
                  <a:pos x="20" y="130"/>
                </a:cxn>
                <a:cxn ang="0">
                  <a:pos x="13" y="129"/>
                </a:cxn>
                <a:cxn ang="0">
                  <a:pos x="0" y="113"/>
                </a:cxn>
                <a:cxn ang="0">
                  <a:pos x="0" y="106"/>
                </a:cxn>
                <a:cxn ang="0">
                  <a:pos x="8" y="98"/>
                </a:cxn>
                <a:cxn ang="0">
                  <a:pos x="23" y="89"/>
                </a:cxn>
                <a:cxn ang="0">
                  <a:pos x="48" y="66"/>
                </a:cxn>
                <a:cxn ang="0">
                  <a:pos x="71" y="50"/>
                </a:cxn>
                <a:cxn ang="0">
                  <a:pos x="104" y="31"/>
                </a:cxn>
                <a:cxn ang="0">
                  <a:pos x="149" y="14"/>
                </a:cxn>
                <a:cxn ang="0">
                  <a:pos x="199" y="5"/>
                </a:cxn>
                <a:cxn ang="0">
                  <a:pos x="259" y="1"/>
                </a:cxn>
                <a:cxn ang="0">
                  <a:pos x="318" y="1"/>
                </a:cxn>
                <a:cxn ang="0">
                  <a:pos x="404" y="12"/>
                </a:cxn>
                <a:cxn ang="0">
                  <a:pos x="473" y="37"/>
                </a:cxn>
                <a:cxn ang="0">
                  <a:pos x="512" y="62"/>
                </a:cxn>
                <a:cxn ang="0">
                  <a:pos x="570" y="112"/>
                </a:cxn>
                <a:cxn ang="0">
                  <a:pos x="585" y="126"/>
                </a:cxn>
                <a:cxn ang="0">
                  <a:pos x="619" y="153"/>
                </a:cxn>
                <a:cxn ang="0">
                  <a:pos x="662" y="190"/>
                </a:cxn>
                <a:cxn ang="0">
                  <a:pos x="681" y="213"/>
                </a:cxn>
                <a:cxn ang="0">
                  <a:pos x="690" y="243"/>
                </a:cxn>
                <a:cxn ang="0">
                  <a:pos x="687" y="274"/>
                </a:cxn>
                <a:cxn ang="0">
                  <a:pos x="677" y="295"/>
                </a:cxn>
                <a:cxn ang="0">
                  <a:pos x="654" y="320"/>
                </a:cxn>
                <a:cxn ang="0">
                  <a:pos x="615" y="343"/>
                </a:cxn>
                <a:cxn ang="0">
                  <a:pos x="600" y="350"/>
                </a:cxn>
                <a:cxn ang="0">
                  <a:pos x="591" y="352"/>
                </a:cxn>
              </a:cxnLst>
              <a:rect l="0" t="0" r="r" b="b"/>
              <a:pathLst>
                <a:path w="690" h="352">
                  <a:moveTo>
                    <a:pt x="591" y="352"/>
                  </a:moveTo>
                  <a:lnTo>
                    <a:pt x="591" y="352"/>
                  </a:lnTo>
                  <a:lnTo>
                    <a:pt x="588" y="352"/>
                  </a:lnTo>
                  <a:lnTo>
                    <a:pt x="585" y="351"/>
                  </a:lnTo>
                  <a:lnTo>
                    <a:pt x="579" y="347"/>
                  </a:lnTo>
                  <a:lnTo>
                    <a:pt x="575" y="342"/>
                  </a:lnTo>
                  <a:lnTo>
                    <a:pt x="572" y="337"/>
                  </a:lnTo>
                  <a:lnTo>
                    <a:pt x="572" y="337"/>
                  </a:lnTo>
                  <a:lnTo>
                    <a:pt x="572" y="332"/>
                  </a:lnTo>
                  <a:lnTo>
                    <a:pt x="572" y="328"/>
                  </a:lnTo>
                  <a:lnTo>
                    <a:pt x="575" y="323"/>
                  </a:lnTo>
                  <a:lnTo>
                    <a:pt x="578" y="321"/>
                  </a:lnTo>
                  <a:lnTo>
                    <a:pt x="581" y="319"/>
                  </a:lnTo>
                  <a:lnTo>
                    <a:pt x="581" y="319"/>
                  </a:lnTo>
                  <a:lnTo>
                    <a:pt x="590" y="315"/>
                  </a:lnTo>
                  <a:lnTo>
                    <a:pt x="590" y="315"/>
                  </a:lnTo>
                  <a:lnTo>
                    <a:pt x="610" y="305"/>
                  </a:lnTo>
                  <a:lnTo>
                    <a:pt x="621" y="298"/>
                  </a:lnTo>
                  <a:lnTo>
                    <a:pt x="630" y="291"/>
                  </a:lnTo>
                  <a:lnTo>
                    <a:pt x="640" y="284"/>
                  </a:lnTo>
                  <a:lnTo>
                    <a:pt x="648" y="276"/>
                  </a:lnTo>
                  <a:lnTo>
                    <a:pt x="653" y="266"/>
                  </a:lnTo>
                  <a:lnTo>
                    <a:pt x="655" y="261"/>
                  </a:lnTo>
                  <a:lnTo>
                    <a:pt x="656" y="257"/>
                  </a:lnTo>
                  <a:lnTo>
                    <a:pt x="656" y="257"/>
                  </a:lnTo>
                  <a:lnTo>
                    <a:pt x="657" y="252"/>
                  </a:lnTo>
                  <a:lnTo>
                    <a:pt x="657" y="247"/>
                  </a:lnTo>
                  <a:lnTo>
                    <a:pt x="656" y="243"/>
                  </a:lnTo>
                  <a:lnTo>
                    <a:pt x="654" y="237"/>
                  </a:lnTo>
                  <a:lnTo>
                    <a:pt x="649" y="228"/>
                  </a:lnTo>
                  <a:lnTo>
                    <a:pt x="641" y="218"/>
                  </a:lnTo>
                  <a:lnTo>
                    <a:pt x="641" y="218"/>
                  </a:lnTo>
                  <a:lnTo>
                    <a:pt x="630" y="207"/>
                  </a:lnTo>
                  <a:lnTo>
                    <a:pt x="620" y="198"/>
                  </a:lnTo>
                  <a:lnTo>
                    <a:pt x="597" y="182"/>
                  </a:lnTo>
                  <a:lnTo>
                    <a:pt x="597" y="182"/>
                  </a:lnTo>
                  <a:lnTo>
                    <a:pt x="580" y="169"/>
                  </a:lnTo>
                  <a:lnTo>
                    <a:pt x="563" y="155"/>
                  </a:lnTo>
                  <a:lnTo>
                    <a:pt x="556" y="149"/>
                  </a:lnTo>
                  <a:lnTo>
                    <a:pt x="556" y="149"/>
                  </a:lnTo>
                  <a:lnTo>
                    <a:pt x="521" y="118"/>
                  </a:lnTo>
                  <a:lnTo>
                    <a:pt x="503" y="102"/>
                  </a:lnTo>
                  <a:lnTo>
                    <a:pt x="485" y="89"/>
                  </a:lnTo>
                  <a:lnTo>
                    <a:pt x="466" y="77"/>
                  </a:lnTo>
                  <a:lnTo>
                    <a:pt x="445" y="66"/>
                  </a:lnTo>
                  <a:lnTo>
                    <a:pt x="435" y="62"/>
                  </a:lnTo>
                  <a:lnTo>
                    <a:pt x="424" y="58"/>
                  </a:lnTo>
                  <a:lnTo>
                    <a:pt x="412" y="55"/>
                  </a:lnTo>
                  <a:lnTo>
                    <a:pt x="400" y="51"/>
                  </a:lnTo>
                  <a:lnTo>
                    <a:pt x="400" y="51"/>
                  </a:lnTo>
                  <a:lnTo>
                    <a:pt x="368" y="45"/>
                  </a:lnTo>
                  <a:lnTo>
                    <a:pt x="337" y="41"/>
                  </a:lnTo>
                  <a:lnTo>
                    <a:pt x="306" y="38"/>
                  </a:lnTo>
                  <a:lnTo>
                    <a:pt x="276" y="37"/>
                  </a:lnTo>
                  <a:lnTo>
                    <a:pt x="276" y="37"/>
                  </a:lnTo>
                  <a:lnTo>
                    <a:pt x="250" y="38"/>
                  </a:lnTo>
                  <a:lnTo>
                    <a:pt x="224" y="40"/>
                  </a:lnTo>
                  <a:lnTo>
                    <a:pt x="198" y="43"/>
                  </a:lnTo>
                  <a:lnTo>
                    <a:pt x="172" y="48"/>
                  </a:lnTo>
                  <a:lnTo>
                    <a:pt x="172" y="48"/>
                  </a:lnTo>
                  <a:lnTo>
                    <a:pt x="158" y="51"/>
                  </a:lnTo>
                  <a:lnTo>
                    <a:pt x="145" y="56"/>
                  </a:lnTo>
                  <a:lnTo>
                    <a:pt x="131" y="60"/>
                  </a:lnTo>
                  <a:lnTo>
                    <a:pt x="119" y="65"/>
                  </a:lnTo>
                  <a:lnTo>
                    <a:pt x="107" y="71"/>
                  </a:lnTo>
                  <a:lnTo>
                    <a:pt x="95" y="77"/>
                  </a:lnTo>
                  <a:lnTo>
                    <a:pt x="85" y="83"/>
                  </a:lnTo>
                  <a:lnTo>
                    <a:pt x="75" y="91"/>
                  </a:lnTo>
                  <a:lnTo>
                    <a:pt x="75" y="91"/>
                  </a:lnTo>
                  <a:lnTo>
                    <a:pt x="65" y="98"/>
                  </a:lnTo>
                  <a:lnTo>
                    <a:pt x="57" y="106"/>
                  </a:lnTo>
                  <a:lnTo>
                    <a:pt x="57" y="106"/>
                  </a:lnTo>
                  <a:lnTo>
                    <a:pt x="44" y="119"/>
                  </a:lnTo>
                  <a:lnTo>
                    <a:pt x="36" y="124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4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16" y="130"/>
                  </a:lnTo>
                  <a:lnTo>
                    <a:pt x="13" y="129"/>
                  </a:lnTo>
                  <a:lnTo>
                    <a:pt x="7" y="125"/>
                  </a:lnTo>
                  <a:lnTo>
                    <a:pt x="2" y="120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3" y="101"/>
                  </a:lnTo>
                  <a:lnTo>
                    <a:pt x="5" y="100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6" y="94"/>
                  </a:lnTo>
                  <a:lnTo>
                    <a:pt x="23" y="89"/>
                  </a:lnTo>
                  <a:lnTo>
                    <a:pt x="35" y="78"/>
                  </a:lnTo>
                  <a:lnTo>
                    <a:pt x="35" y="7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9" y="58"/>
                  </a:lnTo>
                  <a:lnTo>
                    <a:pt x="71" y="50"/>
                  </a:lnTo>
                  <a:lnTo>
                    <a:pt x="97" y="35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18" y="25"/>
                  </a:lnTo>
                  <a:lnTo>
                    <a:pt x="133" y="18"/>
                  </a:lnTo>
                  <a:lnTo>
                    <a:pt x="149" y="14"/>
                  </a:lnTo>
                  <a:lnTo>
                    <a:pt x="165" y="10"/>
                  </a:lnTo>
                  <a:lnTo>
                    <a:pt x="183" y="7"/>
                  </a:lnTo>
                  <a:lnTo>
                    <a:pt x="199" y="5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59" y="1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318" y="1"/>
                  </a:lnTo>
                  <a:lnTo>
                    <a:pt x="348" y="3"/>
                  </a:lnTo>
                  <a:lnTo>
                    <a:pt x="377" y="7"/>
                  </a:lnTo>
                  <a:lnTo>
                    <a:pt x="404" y="12"/>
                  </a:lnTo>
                  <a:lnTo>
                    <a:pt x="429" y="18"/>
                  </a:lnTo>
                  <a:lnTo>
                    <a:pt x="452" y="27"/>
                  </a:lnTo>
                  <a:lnTo>
                    <a:pt x="473" y="37"/>
                  </a:lnTo>
                  <a:lnTo>
                    <a:pt x="492" y="47"/>
                  </a:lnTo>
                  <a:lnTo>
                    <a:pt x="492" y="47"/>
                  </a:lnTo>
                  <a:lnTo>
                    <a:pt x="512" y="62"/>
                  </a:lnTo>
                  <a:lnTo>
                    <a:pt x="532" y="78"/>
                  </a:lnTo>
                  <a:lnTo>
                    <a:pt x="551" y="95"/>
                  </a:lnTo>
                  <a:lnTo>
                    <a:pt x="570" y="112"/>
                  </a:lnTo>
                  <a:lnTo>
                    <a:pt x="570" y="112"/>
                  </a:lnTo>
                  <a:lnTo>
                    <a:pt x="585" y="126"/>
                  </a:lnTo>
                  <a:lnTo>
                    <a:pt x="585" y="126"/>
                  </a:lnTo>
                  <a:lnTo>
                    <a:pt x="601" y="139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33" y="164"/>
                  </a:lnTo>
                  <a:lnTo>
                    <a:pt x="649" y="176"/>
                  </a:lnTo>
                  <a:lnTo>
                    <a:pt x="662" y="190"/>
                  </a:lnTo>
                  <a:lnTo>
                    <a:pt x="676" y="204"/>
                  </a:lnTo>
                  <a:lnTo>
                    <a:pt x="676" y="204"/>
                  </a:lnTo>
                  <a:lnTo>
                    <a:pt x="681" y="213"/>
                  </a:lnTo>
                  <a:lnTo>
                    <a:pt x="686" y="222"/>
                  </a:lnTo>
                  <a:lnTo>
                    <a:pt x="688" y="232"/>
                  </a:lnTo>
                  <a:lnTo>
                    <a:pt x="690" y="243"/>
                  </a:lnTo>
                  <a:lnTo>
                    <a:pt x="690" y="253"/>
                  </a:lnTo>
                  <a:lnTo>
                    <a:pt x="689" y="263"/>
                  </a:lnTo>
                  <a:lnTo>
                    <a:pt x="687" y="274"/>
                  </a:lnTo>
                  <a:lnTo>
                    <a:pt x="683" y="284"/>
                  </a:lnTo>
                  <a:lnTo>
                    <a:pt x="683" y="284"/>
                  </a:lnTo>
                  <a:lnTo>
                    <a:pt x="677" y="295"/>
                  </a:lnTo>
                  <a:lnTo>
                    <a:pt x="669" y="305"/>
                  </a:lnTo>
                  <a:lnTo>
                    <a:pt x="662" y="313"/>
                  </a:lnTo>
                  <a:lnTo>
                    <a:pt x="654" y="320"/>
                  </a:lnTo>
                  <a:lnTo>
                    <a:pt x="645" y="326"/>
                  </a:lnTo>
                  <a:lnTo>
                    <a:pt x="635" y="331"/>
                  </a:lnTo>
                  <a:lnTo>
                    <a:pt x="615" y="343"/>
                  </a:lnTo>
                  <a:lnTo>
                    <a:pt x="615" y="343"/>
                  </a:lnTo>
                  <a:lnTo>
                    <a:pt x="600" y="350"/>
                  </a:lnTo>
                  <a:lnTo>
                    <a:pt x="600" y="350"/>
                  </a:lnTo>
                  <a:lnTo>
                    <a:pt x="595" y="351"/>
                  </a:lnTo>
                  <a:lnTo>
                    <a:pt x="591" y="352"/>
                  </a:lnTo>
                  <a:lnTo>
                    <a:pt x="591" y="3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Freeform 606">
              <a:extLst>
                <a:ext uri="{FF2B5EF4-FFF2-40B4-BE49-F238E27FC236}">
                  <a16:creationId xmlns:a16="http://schemas.microsoft.com/office/drawing/2014/main" id="{FC6EF787-D01A-ED44-9BF2-E6AF1AA0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6" y="2198688"/>
              <a:ext cx="147638" cy="49213"/>
            </a:xfrm>
            <a:custGeom>
              <a:avLst/>
              <a:gdLst/>
              <a:ahLst/>
              <a:cxnLst>
                <a:cxn ang="0">
                  <a:pos x="16" y="94"/>
                </a:cxn>
                <a:cxn ang="0">
                  <a:pos x="9" y="93"/>
                </a:cxn>
                <a:cxn ang="0">
                  <a:pos x="2" y="85"/>
                </a:cxn>
                <a:cxn ang="0">
                  <a:pos x="0" y="79"/>
                </a:cxn>
                <a:cxn ang="0">
                  <a:pos x="2" y="68"/>
                </a:cxn>
                <a:cxn ang="0">
                  <a:pos x="6" y="62"/>
                </a:cxn>
                <a:cxn ang="0">
                  <a:pos x="13" y="59"/>
                </a:cxn>
                <a:cxn ang="0">
                  <a:pos x="18" y="57"/>
                </a:cxn>
                <a:cxn ang="0">
                  <a:pos x="31" y="46"/>
                </a:cxn>
                <a:cxn ang="0">
                  <a:pos x="38" y="41"/>
                </a:cxn>
                <a:cxn ang="0">
                  <a:pos x="46" y="36"/>
                </a:cxn>
                <a:cxn ang="0">
                  <a:pos x="60" y="28"/>
                </a:cxn>
                <a:cxn ang="0">
                  <a:pos x="77" y="20"/>
                </a:cxn>
                <a:cxn ang="0">
                  <a:pos x="115" y="7"/>
                </a:cxn>
                <a:cxn ang="0">
                  <a:pos x="134" y="2"/>
                </a:cxn>
                <a:cxn ang="0">
                  <a:pos x="154" y="0"/>
                </a:cxn>
                <a:cxn ang="0">
                  <a:pos x="173" y="2"/>
                </a:cxn>
                <a:cxn ang="0">
                  <a:pos x="208" y="9"/>
                </a:cxn>
                <a:cxn ang="0">
                  <a:pos x="240" y="24"/>
                </a:cxn>
                <a:cxn ang="0">
                  <a:pos x="266" y="45"/>
                </a:cxn>
                <a:cxn ang="0">
                  <a:pos x="276" y="58"/>
                </a:cxn>
                <a:cxn ang="0">
                  <a:pos x="279" y="67"/>
                </a:cxn>
                <a:cxn ang="0">
                  <a:pos x="278" y="74"/>
                </a:cxn>
                <a:cxn ang="0">
                  <a:pos x="275" y="78"/>
                </a:cxn>
                <a:cxn ang="0">
                  <a:pos x="266" y="83"/>
                </a:cxn>
                <a:cxn ang="0">
                  <a:pos x="259" y="84"/>
                </a:cxn>
                <a:cxn ang="0">
                  <a:pos x="256" y="83"/>
                </a:cxn>
                <a:cxn ang="0">
                  <a:pos x="248" y="80"/>
                </a:cxn>
                <a:cxn ang="0">
                  <a:pos x="245" y="76"/>
                </a:cxn>
                <a:cxn ang="0">
                  <a:pos x="230" y="59"/>
                </a:cxn>
                <a:cxn ang="0">
                  <a:pos x="210" y="47"/>
                </a:cxn>
                <a:cxn ang="0">
                  <a:pos x="186" y="40"/>
                </a:cxn>
                <a:cxn ang="0">
                  <a:pos x="160" y="37"/>
                </a:cxn>
                <a:cxn ang="0">
                  <a:pos x="150" y="37"/>
                </a:cxn>
                <a:cxn ang="0">
                  <a:pos x="121" y="42"/>
                </a:cxn>
                <a:cxn ang="0">
                  <a:pos x="94" y="51"/>
                </a:cxn>
                <a:cxn ang="0">
                  <a:pos x="86" y="56"/>
                </a:cxn>
                <a:cxn ang="0">
                  <a:pos x="62" y="71"/>
                </a:cxn>
                <a:cxn ang="0">
                  <a:pos x="43" y="84"/>
                </a:cxn>
                <a:cxn ang="0">
                  <a:pos x="22" y="94"/>
                </a:cxn>
                <a:cxn ang="0">
                  <a:pos x="16" y="94"/>
                </a:cxn>
              </a:cxnLst>
              <a:rect l="0" t="0" r="r" b="b"/>
              <a:pathLst>
                <a:path w="279" h="94">
                  <a:moveTo>
                    <a:pt x="16" y="94"/>
                  </a:moveTo>
                  <a:lnTo>
                    <a:pt x="16" y="94"/>
                  </a:lnTo>
                  <a:lnTo>
                    <a:pt x="13" y="94"/>
                  </a:lnTo>
                  <a:lnTo>
                    <a:pt x="9" y="93"/>
                  </a:lnTo>
                  <a:lnTo>
                    <a:pt x="5" y="90"/>
                  </a:lnTo>
                  <a:lnTo>
                    <a:pt x="2" y="85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3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2" y="5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8" y="41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95" y="13"/>
                  </a:lnTo>
                  <a:lnTo>
                    <a:pt x="115" y="7"/>
                  </a:lnTo>
                  <a:lnTo>
                    <a:pt x="124" y="4"/>
                  </a:lnTo>
                  <a:lnTo>
                    <a:pt x="134" y="2"/>
                  </a:lnTo>
                  <a:lnTo>
                    <a:pt x="14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3" y="2"/>
                  </a:lnTo>
                  <a:lnTo>
                    <a:pt x="191" y="5"/>
                  </a:lnTo>
                  <a:lnTo>
                    <a:pt x="208" y="9"/>
                  </a:lnTo>
                  <a:lnTo>
                    <a:pt x="224" y="16"/>
                  </a:lnTo>
                  <a:lnTo>
                    <a:pt x="240" y="24"/>
                  </a:lnTo>
                  <a:lnTo>
                    <a:pt x="253" y="34"/>
                  </a:lnTo>
                  <a:lnTo>
                    <a:pt x="266" y="45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2"/>
                  </a:lnTo>
                  <a:lnTo>
                    <a:pt x="279" y="67"/>
                  </a:lnTo>
                  <a:lnTo>
                    <a:pt x="279" y="70"/>
                  </a:lnTo>
                  <a:lnTo>
                    <a:pt x="278" y="74"/>
                  </a:lnTo>
                  <a:lnTo>
                    <a:pt x="278" y="74"/>
                  </a:lnTo>
                  <a:lnTo>
                    <a:pt x="275" y="78"/>
                  </a:lnTo>
                  <a:lnTo>
                    <a:pt x="271" y="81"/>
                  </a:lnTo>
                  <a:lnTo>
                    <a:pt x="266" y="83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56" y="83"/>
                  </a:lnTo>
                  <a:lnTo>
                    <a:pt x="252" y="82"/>
                  </a:lnTo>
                  <a:lnTo>
                    <a:pt x="248" y="80"/>
                  </a:lnTo>
                  <a:lnTo>
                    <a:pt x="245" y="76"/>
                  </a:lnTo>
                  <a:lnTo>
                    <a:pt x="245" y="76"/>
                  </a:lnTo>
                  <a:lnTo>
                    <a:pt x="238" y="67"/>
                  </a:lnTo>
                  <a:lnTo>
                    <a:pt x="230" y="59"/>
                  </a:lnTo>
                  <a:lnTo>
                    <a:pt x="220" y="52"/>
                  </a:lnTo>
                  <a:lnTo>
                    <a:pt x="210" y="47"/>
                  </a:lnTo>
                  <a:lnTo>
                    <a:pt x="199" y="43"/>
                  </a:lnTo>
                  <a:lnTo>
                    <a:pt x="186" y="40"/>
                  </a:lnTo>
                  <a:lnTo>
                    <a:pt x="174" y="38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0" y="37"/>
                  </a:lnTo>
                  <a:lnTo>
                    <a:pt x="141" y="38"/>
                  </a:lnTo>
                  <a:lnTo>
                    <a:pt x="121" y="42"/>
                  </a:lnTo>
                  <a:lnTo>
                    <a:pt x="102" y="48"/>
                  </a:lnTo>
                  <a:lnTo>
                    <a:pt x="94" y="51"/>
                  </a:lnTo>
                  <a:lnTo>
                    <a:pt x="86" y="56"/>
                  </a:lnTo>
                  <a:lnTo>
                    <a:pt x="86" y="56"/>
                  </a:lnTo>
                  <a:lnTo>
                    <a:pt x="74" y="64"/>
                  </a:lnTo>
                  <a:lnTo>
                    <a:pt x="62" y="71"/>
                  </a:lnTo>
                  <a:lnTo>
                    <a:pt x="62" y="71"/>
                  </a:lnTo>
                  <a:lnTo>
                    <a:pt x="43" y="84"/>
                  </a:lnTo>
                  <a:lnTo>
                    <a:pt x="32" y="90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16" y="94"/>
                  </a:lnTo>
                  <a:lnTo>
                    <a:pt x="16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9146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30"/>
          <p:cNvSpPr>
            <a:spLocks noEditPoints="1"/>
          </p:cNvSpPr>
          <p:nvPr/>
        </p:nvSpPr>
        <p:spPr bwMode="auto">
          <a:xfrm>
            <a:off x="454961" y="5953155"/>
            <a:ext cx="335491" cy="324806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28E842-F274-DD4E-A0B3-17D70E444DEF}"/>
              </a:ext>
            </a:extLst>
          </p:cNvPr>
          <p:cNvSpPr txBox="1"/>
          <p:nvPr/>
        </p:nvSpPr>
        <p:spPr>
          <a:xfrm>
            <a:off x="1573227" y="5954795"/>
            <a:ext cx="849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爬下來的資料合併後，便可利用資料來查詢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F86A59-1BD7-EA4C-823F-5FCD46B55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10" y="795529"/>
            <a:ext cx="7518400" cy="193040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02B496D-8741-6A43-8A89-C3CE8047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3264584"/>
            <a:ext cx="10121900" cy="1612900"/>
          </a:xfrm>
          <a:prstGeom prst="rect">
            <a:avLst/>
          </a:prstGeom>
        </p:spPr>
      </p:pic>
      <p:grpSp>
        <p:nvGrpSpPr>
          <p:cNvPr id="6" name="组合 967">
            <a:extLst>
              <a:ext uri="{FF2B5EF4-FFF2-40B4-BE49-F238E27FC236}">
                <a16:creationId xmlns:a16="http://schemas.microsoft.com/office/drawing/2014/main" id="{9BC09803-C24B-2344-951B-E4D16EFB589B}"/>
              </a:ext>
            </a:extLst>
          </p:cNvPr>
          <p:cNvGrpSpPr/>
          <p:nvPr/>
        </p:nvGrpSpPr>
        <p:grpSpPr>
          <a:xfrm>
            <a:off x="10523631" y="5206928"/>
            <a:ext cx="1083735" cy="1071033"/>
            <a:chOff x="4154488" y="3006726"/>
            <a:chExt cx="812801" cy="803275"/>
          </a:xfrm>
          <a:solidFill>
            <a:schemeClr val="tx1"/>
          </a:solidFill>
        </p:grpSpPr>
        <p:sp>
          <p:nvSpPr>
            <p:cNvPr id="8" name="Freeform 173">
              <a:extLst>
                <a:ext uri="{FF2B5EF4-FFF2-40B4-BE49-F238E27FC236}">
                  <a16:creationId xmlns:a16="http://schemas.microsoft.com/office/drawing/2014/main" id="{3F048585-F269-4F4B-BCEB-941C0F303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3468688"/>
              <a:ext cx="39688" cy="61913"/>
            </a:xfrm>
            <a:custGeom>
              <a:avLst/>
              <a:gdLst/>
              <a:ahLst/>
              <a:cxnLst>
                <a:cxn ang="0">
                  <a:pos x="70" y="1"/>
                </a:cxn>
                <a:cxn ang="0">
                  <a:pos x="70" y="1"/>
                </a:cxn>
                <a:cxn ang="0">
                  <a:pos x="65" y="3"/>
                </a:cxn>
                <a:cxn ang="0">
                  <a:pos x="60" y="6"/>
                </a:cxn>
                <a:cxn ang="0">
                  <a:pos x="54" y="10"/>
                </a:cxn>
                <a:cxn ang="0">
                  <a:pos x="50" y="15"/>
                </a:cxn>
                <a:cxn ang="0">
                  <a:pos x="42" y="26"/>
                </a:cxn>
                <a:cxn ang="0">
                  <a:pos x="39" y="31"/>
                </a:cxn>
                <a:cxn ang="0">
                  <a:pos x="37" y="36"/>
                </a:cxn>
                <a:cxn ang="0">
                  <a:pos x="37" y="36"/>
                </a:cxn>
                <a:cxn ang="0">
                  <a:pos x="33" y="45"/>
                </a:cxn>
                <a:cxn ang="0">
                  <a:pos x="27" y="55"/>
                </a:cxn>
                <a:cxn ang="0">
                  <a:pos x="17" y="72"/>
                </a:cxn>
                <a:cxn ang="0">
                  <a:pos x="11" y="81"/>
                </a:cxn>
                <a:cxn ang="0">
                  <a:pos x="7" y="91"/>
                </a:cxn>
                <a:cxn ang="0">
                  <a:pos x="3" y="10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4" y="118"/>
                </a:cxn>
                <a:cxn ang="0">
                  <a:pos x="6" y="118"/>
                </a:cxn>
                <a:cxn ang="0">
                  <a:pos x="7" y="117"/>
                </a:cxn>
                <a:cxn ang="0">
                  <a:pos x="9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1" y="106"/>
                </a:cxn>
                <a:cxn ang="0">
                  <a:pos x="13" y="98"/>
                </a:cxn>
                <a:cxn ang="0">
                  <a:pos x="19" y="84"/>
                </a:cxn>
                <a:cxn ang="0">
                  <a:pos x="27" y="70"/>
                </a:cxn>
                <a:cxn ang="0">
                  <a:pos x="37" y="57"/>
                </a:cxn>
                <a:cxn ang="0">
                  <a:pos x="37" y="57"/>
                </a:cxn>
                <a:cxn ang="0">
                  <a:pos x="44" y="44"/>
                </a:cxn>
                <a:cxn ang="0">
                  <a:pos x="51" y="30"/>
                </a:cxn>
                <a:cxn ang="0">
                  <a:pos x="55" y="23"/>
                </a:cxn>
                <a:cxn ang="0">
                  <a:pos x="61" y="17"/>
                </a:cxn>
                <a:cxn ang="0">
                  <a:pos x="66" y="13"/>
                </a:cxn>
                <a:cxn ang="0">
                  <a:pos x="72" y="10"/>
                </a:cxn>
                <a:cxn ang="0">
                  <a:pos x="72" y="10"/>
                </a:cxn>
                <a:cxn ang="0">
                  <a:pos x="74" y="9"/>
                </a:cxn>
                <a:cxn ang="0">
                  <a:pos x="75" y="7"/>
                </a:cxn>
                <a:cxn ang="0">
                  <a:pos x="75" y="4"/>
                </a:cxn>
                <a:cxn ang="0">
                  <a:pos x="75" y="2"/>
                </a:cxn>
                <a:cxn ang="0">
                  <a:pos x="73" y="1"/>
                </a:cxn>
                <a:cxn ang="0">
                  <a:pos x="72" y="0"/>
                </a:cxn>
                <a:cxn ang="0">
                  <a:pos x="70" y="1"/>
                </a:cxn>
                <a:cxn ang="0">
                  <a:pos x="70" y="1"/>
                </a:cxn>
              </a:cxnLst>
              <a:rect l="0" t="0" r="r" b="b"/>
              <a:pathLst>
                <a:path w="75" h="118">
                  <a:moveTo>
                    <a:pt x="70" y="1"/>
                  </a:moveTo>
                  <a:lnTo>
                    <a:pt x="70" y="1"/>
                  </a:lnTo>
                  <a:lnTo>
                    <a:pt x="65" y="3"/>
                  </a:lnTo>
                  <a:lnTo>
                    <a:pt x="60" y="6"/>
                  </a:lnTo>
                  <a:lnTo>
                    <a:pt x="54" y="10"/>
                  </a:lnTo>
                  <a:lnTo>
                    <a:pt x="50" y="15"/>
                  </a:lnTo>
                  <a:lnTo>
                    <a:pt x="42" y="26"/>
                  </a:lnTo>
                  <a:lnTo>
                    <a:pt x="39" y="31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3" y="45"/>
                  </a:lnTo>
                  <a:lnTo>
                    <a:pt x="27" y="55"/>
                  </a:lnTo>
                  <a:lnTo>
                    <a:pt x="17" y="72"/>
                  </a:lnTo>
                  <a:lnTo>
                    <a:pt x="11" y="81"/>
                  </a:lnTo>
                  <a:lnTo>
                    <a:pt x="7" y="91"/>
                  </a:lnTo>
                  <a:lnTo>
                    <a:pt x="3" y="10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4" y="118"/>
                  </a:lnTo>
                  <a:lnTo>
                    <a:pt x="6" y="118"/>
                  </a:lnTo>
                  <a:lnTo>
                    <a:pt x="7" y="117"/>
                  </a:lnTo>
                  <a:lnTo>
                    <a:pt x="9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1" y="106"/>
                  </a:lnTo>
                  <a:lnTo>
                    <a:pt x="13" y="98"/>
                  </a:lnTo>
                  <a:lnTo>
                    <a:pt x="19" y="84"/>
                  </a:lnTo>
                  <a:lnTo>
                    <a:pt x="27" y="70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44" y="44"/>
                  </a:lnTo>
                  <a:lnTo>
                    <a:pt x="51" y="30"/>
                  </a:lnTo>
                  <a:lnTo>
                    <a:pt x="55" y="23"/>
                  </a:lnTo>
                  <a:lnTo>
                    <a:pt x="61" y="17"/>
                  </a:lnTo>
                  <a:lnTo>
                    <a:pt x="66" y="13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9"/>
                  </a:lnTo>
                  <a:lnTo>
                    <a:pt x="75" y="7"/>
                  </a:lnTo>
                  <a:lnTo>
                    <a:pt x="75" y="4"/>
                  </a:lnTo>
                  <a:lnTo>
                    <a:pt x="75" y="2"/>
                  </a:lnTo>
                  <a:lnTo>
                    <a:pt x="73" y="1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" name="Freeform 174">
              <a:extLst>
                <a:ext uri="{FF2B5EF4-FFF2-40B4-BE49-F238E27FC236}">
                  <a16:creationId xmlns:a16="http://schemas.microsoft.com/office/drawing/2014/main" id="{DBA4F1DF-1BF0-BB47-928D-17E552112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3509963"/>
              <a:ext cx="44450" cy="74613"/>
            </a:xfrm>
            <a:custGeom>
              <a:avLst/>
              <a:gdLst/>
              <a:ahLst/>
              <a:cxnLst>
                <a:cxn ang="0">
                  <a:pos x="77" y="1"/>
                </a:cxn>
                <a:cxn ang="0">
                  <a:pos x="77" y="1"/>
                </a:cxn>
                <a:cxn ang="0">
                  <a:pos x="65" y="16"/>
                </a:cxn>
                <a:cxn ang="0">
                  <a:pos x="55" y="31"/>
                </a:cxn>
                <a:cxn ang="0">
                  <a:pos x="35" y="64"/>
                </a:cxn>
                <a:cxn ang="0">
                  <a:pos x="35" y="64"/>
                </a:cxn>
                <a:cxn ang="0">
                  <a:pos x="25" y="80"/>
                </a:cxn>
                <a:cxn ang="0">
                  <a:pos x="16" y="98"/>
                </a:cxn>
                <a:cxn ang="0">
                  <a:pos x="6" y="115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1" y="139"/>
                </a:cxn>
                <a:cxn ang="0">
                  <a:pos x="3" y="139"/>
                </a:cxn>
                <a:cxn ang="0">
                  <a:pos x="5" y="140"/>
                </a:cxn>
                <a:cxn ang="0">
                  <a:pos x="6" y="139"/>
                </a:cxn>
                <a:cxn ang="0">
                  <a:pos x="8" y="138"/>
                </a:cxn>
                <a:cxn ang="0">
                  <a:pos x="10" y="136"/>
                </a:cxn>
                <a:cxn ang="0">
                  <a:pos x="10" y="136"/>
                </a:cxn>
                <a:cxn ang="0">
                  <a:pos x="16" y="119"/>
                </a:cxn>
                <a:cxn ang="0">
                  <a:pos x="24" y="101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53" y="52"/>
                </a:cxn>
                <a:cxn ang="0">
                  <a:pos x="62" y="37"/>
                </a:cxn>
                <a:cxn ang="0">
                  <a:pos x="73" y="22"/>
                </a:cxn>
                <a:cxn ang="0">
                  <a:pos x="84" y="9"/>
                </a:cxn>
                <a:cxn ang="0">
                  <a:pos x="84" y="9"/>
                </a:cxn>
                <a:cxn ang="0">
                  <a:pos x="85" y="7"/>
                </a:cxn>
                <a:cxn ang="0">
                  <a:pos x="85" y="5"/>
                </a:cxn>
                <a:cxn ang="0">
                  <a:pos x="85" y="4"/>
                </a:cxn>
                <a:cxn ang="0">
                  <a:pos x="84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7" y="1"/>
                </a:cxn>
                <a:cxn ang="0">
                  <a:pos x="77" y="1"/>
                </a:cxn>
              </a:cxnLst>
              <a:rect l="0" t="0" r="r" b="b"/>
              <a:pathLst>
                <a:path w="85" h="140">
                  <a:moveTo>
                    <a:pt x="77" y="1"/>
                  </a:moveTo>
                  <a:lnTo>
                    <a:pt x="77" y="1"/>
                  </a:lnTo>
                  <a:lnTo>
                    <a:pt x="65" y="16"/>
                  </a:lnTo>
                  <a:lnTo>
                    <a:pt x="55" y="31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25" y="80"/>
                  </a:lnTo>
                  <a:lnTo>
                    <a:pt x="16" y="98"/>
                  </a:lnTo>
                  <a:lnTo>
                    <a:pt x="6" y="115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1" y="139"/>
                  </a:lnTo>
                  <a:lnTo>
                    <a:pt x="3" y="139"/>
                  </a:lnTo>
                  <a:lnTo>
                    <a:pt x="5" y="140"/>
                  </a:lnTo>
                  <a:lnTo>
                    <a:pt x="6" y="139"/>
                  </a:lnTo>
                  <a:lnTo>
                    <a:pt x="8" y="138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6" y="119"/>
                  </a:lnTo>
                  <a:lnTo>
                    <a:pt x="24" y="101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53" y="52"/>
                  </a:lnTo>
                  <a:lnTo>
                    <a:pt x="62" y="37"/>
                  </a:lnTo>
                  <a:lnTo>
                    <a:pt x="73" y="22"/>
                  </a:lnTo>
                  <a:lnTo>
                    <a:pt x="84" y="9"/>
                  </a:lnTo>
                  <a:lnTo>
                    <a:pt x="84" y="9"/>
                  </a:lnTo>
                  <a:lnTo>
                    <a:pt x="85" y="7"/>
                  </a:lnTo>
                  <a:lnTo>
                    <a:pt x="85" y="5"/>
                  </a:lnTo>
                  <a:lnTo>
                    <a:pt x="85" y="4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7" y="1"/>
                  </a:lnTo>
                  <a:lnTo>
                    <a:pt x="7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" name="Freeform 175">
              <a:extLst>
                <a:ext uri="{FF2B5EF4-FFF2-40B4-BE49-F238E27FC236}">
                  <a16:creationId xmlns:a16="http://schemas.microsoft.com/office/drawing/2014/main" id="{EF3E3A2F-CD2A-684D-8D0A-CB92D9288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088" y="3554413"/>
              <a:ext cx="38100" cy="50800"/>
            </a:xfrm>
            <a:custGeom>
              <a:avLst/>
              <a:gdLst/>
              <a:ahLst/>
              <a:cxnLst>
                <a:cxn ang="0">
                  <a:pos x="62" y="1"/>
                </a:cxn>
                <a:cxn ang="0">
                  <a:pos x="62" y="1"/>
                </a:cxn>
                <a:cxn ang="0">
                  <a:pos x="42" y="23"/>
                </a:cxn>
                <a:cxn ang="0">
                  <a:pos x="21" y="46"/>
                </a:cxn>
                <a:cxn ang="0">
                  <a:pos x="21" y="46"/>
                </a:cxn>
                <a:cxn ang="0">
                  <a:pos x="18" y="51"/>
                </a:cxn>
                <a:cxn ang="0">
                  <a:pos x="16" y="57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1" y="93"/>
                </a:cxn>
                <a:cxn ang="0">
                  <a:pos x="1" y="93"/>
                </a:cxn>
                <a:cxn ang="0">
                  <a:pos x="0" y="95"/>
                </a:cxn>
                <a:cxn ang="0">
                  <a:pos x="1" y="96"/>
                </a:cxn>
                <a:cxn ang="0">
                  <a:pos x="2" y="97"/>
                </a:cxn>
                <a:cxn ang="0">
                  <a:pos x="4" y="98"/>
                </a:cxn>
                <a:cxn ang="0">
                  <a:pos x="7" y="98"/>
                </a:cxn>
                <a:cxn ang="0">
                  <a:pos x="9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20" y="71"/>
                </a:cxn>
                <a:cxn ang="0">
                  <a:pos x="25" y="58"/>
                </a:cxn>
                <a:cxn ang="0">
                  <a:pos x="28" y="53"/>
                </a:cxn>
                <a:cxn ang="0">
                  <a:pos x="31" y="48"/>
                </a:cxn>
                <a:cxn ang="0">
                  <a:pos x="31" y="48"/>
                </a:cxn>
                <a:cxn ang="0">
                  <a:pos x="40" y="38"/>
                </a:cxn>
                <a:cxn ang="0">
                  <a:pos x="50" y="27"/>
                </a:cxn>
                <a:cxn ang="0">
                  <a:pos x="70" y="9"/>
                </a:cxn>
                <a:cxn ang="0">
                  <a:pos x="70" y="9"/>
                </a:cxn>
                <a:cxn ang="0">
                  <a:pos x="71" y="7"/>
                </a:cxn>
                <a:cxn ang="0">
                  <a:pos x="71" y="4"/>
                </a:cxn>
                <a:cxn ang="0">
                  <a:pos x="70" y="3"/>
                </a:cxn>
                <a:cxn ang="0">
                  <a:pos x="68" y="1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0"/>
                </a:cxn>
                <a:cxn ang="0">
                  <a:pos x="62" y="1"/>
                </a:cxn>
                <a:cxn ang="0">
                  <a:pos x="62" y="1"/>
                </a:cxn>
              </a:cxnLst>
              <a:rect l="0" t="0" r="r" b="b"/>
              <a:pathLst>
                <a:path w="71" h="98">
                  <a:moveTo>
                    <a:pt x="62" y="1"/>
                  </a:moveTo>
                  <a:lnTo>
                    <a:pt x="62" y="1"/>
                  </a:lnTo>
                  <a:lnTo>
                    <a:pt x="42" y="23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18" y="51"/>
                  </a:lnTo>
                  <a:lnTo>
                    <a:pt x="16" y="57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1" y="96"/>
                  </a:lnTo>
                  <a:lnTo>
                    <a:pt x="2" y="97"/>
                  </a:lnTo>
                  <a:lnTo>
                    <a:pt x="4" y="98"/>
                  </a:lnTo>
                  <a:lnTo>
                    <a:pt x="7" y="98"/>
                  </a:lnTo>
                  <a:lnTo>
                    <a:pt x="9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20" y="71"/>
                  </a:lnTo>
                  <a:lnTo>
                    <a:pt x="25" y="58"/>
                  </a:lnTo>
                  <a:lnTo>
                    <a:pt x="28" y="53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40" y="38"/>
                  </a:lnTo>
                  <a:lnTo>
                    <a:pt x="50" y="27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7"/>
                  </a:lnTo>
                  <a:lnTo>
                    <a:pt x="71" y="4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Freeform 176">
              <a:extLst>
                <a:ext uri="{FF2B5EF4-FFF2-40B4-BE49-F238E27FC236}">
                  <a16:creationId xmlns:a16="http://schemas.microsoft.com/office/drawing/2014/main" id="{D91440C8-FE69-0E48-A296-263C180D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3590925"/>
              <a:ext cx="34925" cy="58738"/>
            </a:xfrm>
            <a:custGeom>
              <a:avLst/>
              <a:gdLst/>
              <a:ahLst/>
              <a:cxnLst>
                <a:cxn ang="0">
                  <a:pos x="55" y="2"/>
                </a:cxn>
                <a:cxn ang="0">
                  <a:pos x="55" y="2"/>
                </a:cxn>
                <a:cxn ang="0">
                  <a:pos x="37" y="27"/>
                </a:cxn>
                <a:cxn ang="0">
                  <a:pos x="29" y="38"/>
                </a:cxn>
                <a:cxn ang="0">
                  <a:pos x="20" y="51"/>
                </a:cxn>
                <a:cxn ang="0">
                  <a:pos x="13" y="64"/>
                </a:cxn>
                <a:cxn ang="0">
                  <a:pos x="7" y="76"/>
                </a:cxn>
                <a:cxn ang="0">
                  <a:pos x="3" y="91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1" y="108"/>
                </a:cxn>
                <a:cxn ang="0">
                  <a:pos x="2" y="110"/>
                </a:cxn>
                <a:cxn ang="0">
                  <a:pos x="3" y="111"/>
                </a:cxn>
                <a:cxn ang="0">
                  <a:pos x="5" y="111"/>
                </a:cxn>
                <a:cxn ang="0">
                  <a:pos x="8" y="110"/>
                </a:cxn>
                <a:cxn ang="0">
                  <a:pos x="9" y="108"/>
                </a:cxn>
                <a:cxn ang="0">
                  <a:pos x="10" y="107"/>
                </a:cxn>
                <a:cxn ang="0">
                  <a:pos x="10" y="107"/>
                </a:cxn>
                <a:cxn ang="0">
                  <a:pos x="12" y="92"/>
                </a:cxn>
                <a:cxn ang="0">
                  <a:pos x="16" y="79"/>
                </a:cxn>
                <a:cxn ang="0">
                  <a:pos x="22" y="65"/>
                </a:cxn>
                <a:cxn ang="0">
                  <a:pos x="30" y="54"/>
                </a:cxn>
                <a:cxn ang="0">
                  <a:pos x="38" y="41"/>
                </a:cxn>
                <a:cxn ang="0">
                  <a:pos x="46" y="30"/>
                </a:cxn>
                <a:cxn ang="0">
                  <a:pos x="63" y="7"/>
                </a:cxn>
                <a:cxn ang="0">
                  <a:pos x="63" y="7"/>
                </a:cxn>
                <a:cxn ang="0">
                  <a:pos x="64" y="5"/>
                </a:cxn>
                <a:cxn ang="0">
                  <a:pos x="64" y="3"/>
                </a:cxn>
                <a:cxn ang="0">
                  <a:pos x="63" y="2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7" y="1"/>
                </a:cxn>
                <a:cxn ang="0">
                  <a:pos x="55" y="2"/>
                </a:cxn>
                <a:cxn ang="0">
                  <a:pos x="55" y="2"/>
                </a:cxn>
              </a:cxnLst>
              <a:rect l="0" t="0" r="r" b="b"/>
              <a:pathLst>
                <a:path w="64" h="111">
                  <a:moveTo>
                    <a:pt x="55" y="2"/>
                  </a:moveTo>
                  <a:lnTo>
                    <a:pt x="55" y="2"/>
                  </a:lnTo>
                  <a:lnTo>
                    <a:pt x="37" y="27"/>
                  </a:lnTo>
                  <a:lnTo>
                    <a:pt x="29" y="38"/>
                  </a:lnTo>
                  <a:lnTo>
                    <a:pt x="20" y="51"/>
                  </a:lnTo>
                  <a:lnTo>
                    <a:pt x="13" y="64"/>
                  </a:lnTo>
                  <a:lnTo>
                    <a:pt x="7" y="76"/>
                  </a:lnTo>
                  <a:lnTo>
                    <a:pt x="3" y="91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" y="108"/>
                  </a:lnTo>
                  <a:lnTo>
                    <a:pt x="2" y="110"/>
                  </a:lnTo>
                  <a:lnTo>
                    <a:pt x="3" y="111"/>
                  </a:lnTo>
                  <a:lnTo>
                    <a:pt x="5" y="111"/>
                  </a:lnTo>
                  <a:lnTo>
                    <a:pt x="8" y="110"/>
                  </a:lnTo>
                  <a:lnTo>
                    <a:pt x="9" y="108"/>
                  </a:lnTo>
                  <a:lnTo>
                    <a:pt x="10" y="107"/>
                  </a:lnTo>
                  <a:lnTo>
                    <a:pt x="10" y="107"/>
                  </a:lnTo>
                  <a:lnTo>
                    <a:pt x="12" y="92"/>
                  </a:lnTo>
                  <a:lnTo>
                    <a:pt x="16" y="79"/>
                  </a:lnTo>
                  <a:lnTo>
                    <a:pt x="22" y="65"/>
                  </a:lnTo>
                  <a:lnTo>
                    <a:pt x="30" y="54"/>
                  </a:lnTo>
                  <a:lnTo>
                    <a:pt x="38" y="41"/>
                  </a:lnTo>
                  <a:lnTo>
                    <a:pt x="46" y="30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4" y="5"/>
                  </a:lnTo>
                  <a:lnTo>
                    <a:pt x="64" y="3"/>
                  </a:lnTo>
                  <a:lnTo>
                    <a:pt x="63" y="2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7" y="1"/>
                  </a:lnTo>
                  <a:lnTo>
                    <a:pt x="55" y="2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" name="Freeform 177">
              <a:extLst>
                <a:ext uri="{FF2B5EF4-FFF2-40B4-BE49-F238E27FC236}">
                  <a16:creationId xmlns:a16="http://schemas.microsoft.com/office/drawing/2014/main" id="{6A3BEFBD-9D3C-C44A-B109-9AF03C227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3608388"/>
              <a:ext cx="34925" cy="58738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3" y="28"/>
                </a:cxn>
                <a:cxn ang="0">
                  <a:pos x="27" y="54"/>
                </a:cxn>
                <a:cxn ang="0">
                  <a:pos x="13" y="80"/>
                </a:cxn>
                <a:cxn ang="0">
                  <a:pos x="7" y="93"/>
                </a:cxn>
                <a:cxn ang="0">
                  <a:pos x="0" y="108"/>
                </a:cxn>
                <a:cxn ang="0">
                  <a:pos x="0" y="108"/>
                </a:cxn>
                <a:cxn ang="0">
                  <a:pos x="0" y="110"/>
                </a:cxn>
                <a:cxn ang="0">
                  <a:pos x="0" y="111"/>
                </a:cxn>
                <a:cxn ang="0">
                  <a:pos x="1" y="113"/>
                </a:cxn>
                <a:cxn ang="0">
                  <a:pos x="4" y="113"/>
                </a:cxn>
                <a:cxn ang="0">
                  <a:pos x="7" y="113"/>
                </a:cxn>
                <a:cxn ang="0">
                  <a:pos x="9" y="112"/>
                </a:cxn>
                <a:cxn ang="0">
                  <a:pos x="10" y="110"/>
                </a:cxn>
                <a:cxn ang="0">
                  <a:pos x="10" y="110"/>
                </a:cxn>
                <a:cxn ang="0">
                  <a:pos x="15" y="96"/>
                </a:cxn>
                <a:cxn ang="0">
                  <a:pos x="22" y="83"/>
                </a:cxn>
                <a:cxn ang="0">
                  <a:pos x="37" y="58"/>
                </a:cxn>
                <a:cxn ang="0">
                  <a:pos x="51" y="32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7" y="5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13">
                  <a:moveTo>
                    <a:pt x="58" y="2"/>
                  </a:moveTo>
                  <a:lnTo>
                    <a:pt x="58" y="2"/>
                  </a:lnTo>
                  <a:lnTo>
                    <a:pt x="43" y="28"/>
                  </a:lnTo>
                  <a:lnTo>
                    <a:pt x="27" y="54"/>
                  </a:lnTo>
                  <a:lnTo>
                    <a:pt x="13" y="80"/>
                  </a:lnTo>
                  <a:lnTo>
                    <a:pt x="7" y="93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1"/>
                  </a:lnTo>
                  <a:lnTo>
                    <a:pt x="1" y="113"/>
                  </a:lnTo>
                  <a:lnTo>
                    <a:pt x="4" y="113"/>
                  </a:lnTo>
                  <a:lnTo>
                    <a:pt x="7" y="113"/>
                  </a:lnTo>
                  <a:lnTo>
                    <a:pt x="9" y="112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5" y="96"/>
                  </a:lnTo>
                  <a:lnTo>
                    <a:pt x="22" y="83"/>
                  </a:lnTo>
                  <a:lnTo>
                    <a:pt x="37" y="58"/>
                  </a:lnTo>
                  <a:lnTo>
                    <a:pt x="51" y="32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7" y="5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Freeform 178">
              <a:extLst>
                <a:ext uri="{FF2B5EF4-FFF2-40B4-BE49-F238E27FC236}">
                  <a16:creationId xmlns:a16="http://schemas.microsoft.com/office/drawing/2014/main" id="{2C0A835C-39BF-BF42-A9B4-78D18DD3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3624263"/>
              <a:ext cx="28575" cy="49213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4" y="8"/>
                </a:cxn>
                <a:cxn ang="0">
                  <a:pos x="41" y="13"/>
                </a:cxn>
                <a:cxn ang="0">
                  <a:pos x="36" y="23"/>
                </a:cxn>
                <a:cxn ang="0">
                  <a:pos x="30" y="32"/>
                </a:cxn>
                <a:cxn ang="0">
                  <a:pos x="26" y="40"/>
                </a:cxn>
                <a:cxn ang="0">
                  <a:pos x="26" y="40"/>
                </a:cxn>
                <a:cxn ang="0">
                  <a:pos x="20" y="52"/>
                </a:cxn>
                <a:cxn ang="0">
                  <a:pos x="13" y="63"/>
                </a:cxn>
                <a:cxn ang="0">
                  <a:pos x="6" y="7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3" y="91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8" y="90"/>
                </a:cxn>
                <a:cxn ang="0">
                  <a:pos x="15" y="78"/>
                </a:cxn>
                <a:cxn ang="0">
                  <a:pos x="22" y="65"/>
                </a:cxn>
                <a:cxn ang="0">
                  <a:pos x="37" y="42"/>
                </a:cxn>
                <a:cxn ang="0">
                  <a:pos x="37" y="42"/>
                </a:cxn>
                <a:cxn ang="0">
                  <a:pos x="42" y="34"/>
                </a:cxn>
                <a:cxn ang="0">
                  <a:pos x="47" y="25"/>
                </a:cxn>
                <a:cxn ang="0">
                  <a:pos x="51" y="16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2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54" h="92">
                  <a:moveTo>
                    <a:pt x="45" y="4"/>
                  </a:moveTo>
                  <a:lnTo>
                    <a:pt x="45" y="4"/>
                  </a:lnTo>
                  <a:lnTo>
                    <a:pt x="44" y="8"/>
                  </a:lnTo>
                  <a:lnTo>
                    <a:pt x="41" y="13"/>
                  </a:lnTo>
                  <a:lnTo>
                    <a:pt x="36" y="23"/>
                  </a:lnTo>
                  <a:lnTo>
                    <a:pt x="30" y="3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0" y="52"/>
                  </a:lnTo>
                  <a:lnTo>
                    <a:pt x="13" y="63"/>
                  </a:lnTo>
                  <a:lnTo>
                    <a:pt x="6" y="7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3" y="91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15" y="78"/>
                  </a:lnTo>
                  <a:lnTo>
                    <a:pt x="22" y="65"/>
                  </a:lnTo>
                  <a:lnTo>
                    <a:pt x="37" y="42"/>
                  </a:lnTo>
                  <a:lnTo>
                    <a:pt x="37" y="42"/>
                  </a:lnTo>
                  <a:lnTo>
                    <a:pt x="42" y="34"/>
                  </a:lnTo>
                  <a:lnTo>
                    <a:pt x="47" y="25"/>
                  </a:lnTo>
                  <a:lnTo>
                    <a:pt x="51" y="1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2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Freeform 179">
              <a:extLst>
                <a:ext uri="{FF2B5EF4-FFF2-40B4-BE49-F238E27FC236}">
                  <a16:creationId xmlns:a16="http://schemas.microsoft.com/office/drawing/2014/main" id="{3DAECD43-2BDF-B242-90F0-062911C94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38" y="3629025"/>
              <a:ext cx="26988" cy="47625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3"/>
                </a:cxn>
                <a:cxn ang="0">
                  <a:pos x="31" y="22"/>
                </a:cxn>
                <a:cxn ang="0">
                  <a:pos x="31" y="22"/>
                </a:cxn>
                <a:cxn ang="0">
                  <a:pos x="22" y="31"/>
                </a:cxn>
                <a:cxn ang="0">
                  <a:pos x="19" y="37"/>
                </a:cxn>
                <a:cxn ang="0">
                  <a:pos x="16" y="42"/>
                </a:cxn>
                <a:cxn ang="0">
                  <a:pos x="16" y="42"/>
                </a:cxn>
                <a:cxn ang="0">
                  <a:pos x="13" y="53"/>
                </a:cxn>
                <a:cxn ang="0">
                  <a:pos x="9" y="62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88"/>
                </a:cxn>
                <a:cxn ang="0">
                  <a:pos x="4" y="89"/>
                </a:cxn>
                <a:cxn ang="0">
                  <a:pos x="6" y="89"/>
                </a:cxn>
                <a:cxn ang="0">
                  <a:pos x="7" y="88"/>
                </a:cxn>
                <a:cxn ang="0">
                  <a:pos x="9" y="87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3" y="77"/>
                </a:cxn>
                <a:cxn ang="0">
                  <a:pos x="17" y="68"/>
                </a:cxn>
                <a:cxn ang="0">
                  <a:pos x="24" y="49"/>
                </a:cxn>
                <a:cxn ang="0">
                  <a:pos x="24" y="49"/>
                </a:cxn>
                <a:cxn ang="0">
                  <a:pos x="26" y="44"/>
                </a:cxn>
                <a:cxn ang="0">
                  <a:pos x="29" y="39"/>
                </a:cxn>
                <a:cxn ang="0">
                  <a:pos x="37" y="28"/>
                </a:cxn>
                <a:cxn ang="0">
                  <a:pos x="44" y="18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1" y="5"/>
                </a:cxn>
                <a:cxn ang="0">
                  <a:pos x="50" y="4"/>
                </a:cxn>
                <a:cxn ang="0">
                  <a:pos x="50" y="2"/>
                </a:cxn>
                <a:cxn ang="0">
                  <a:pos x="48" y="1"/>
                </a:cxn>
                <a:cxn ang="0">
                  <a:pos x="47" y="0"/>
                </a:cxn>
                <a:cxn ang="0">
                  <a:pos x="45" y="0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9">
                  <a:moveTo>
                    <a:pt x="42" y="3"/>
                  </a:moveTo>
                  <a:lnTo>
                    <a:pt x="42" y="3"/>
                  </a:lnTo>
                  <a:lnTo>
                    <a:pt x="37" y="13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2" y="31"/>
                  </a:lnTo>
                  <a:lnTo>
                    <a:pt x="19" y="37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3" y="53"/>
                  </a:lnTo>
                  <a:lnTo>
                    <a:pt x="9" y="62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88"/>
                  </a:lnTo>
                  <a:lnTo>
                    <a:pt x="4" y="89"/>
                  </a:lnTo>
                  <a:lnTo>
                    <a:pt x="6" y="89"/>
                  </a:lnTo>
                  <a:lnTo>
                    <a:pt x="7" y="88"/>
                  </a:lnTo>
                  <a:lnTo>
                    <a:pt x="9" y="87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3" y="77"/>
                  </a:lnTo>
                  <a:lnTo>
                    <a:pt x="17" y="68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4"/>
                  </a:lnTo>
                  <a:lnTo>
                    <a:pt x="29" y="39"/>
                  </a:lnTo>
                  <a:lnTo>
                    <a:pt x="37" y="28"/>
                  </a:lnTo>
                  <a:lnTo>
                    <a:pt x="44" y="18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1" y="5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180">
              <a:extLst>
                <a:ext uri="{FF2B5EF4-FFF2-40B4-BE49-F238E27FC236}">
                  <a16:creationId xmlns:a16="http://schemas.microsoft.com/office/drawing/2014/main" id="{A43EBD46-AD89-F646-B8C1-B4581439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3627438"/>
              <a:ext cx="28575" cy="53975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39" y="19"/>
                </a:cxn>
                <a:cxn ang="0">
                  <a:pos x="31" y="34"/>
                </a:cxn>
                <a:cxn ang="0">
                  <a:pos x="23" y="49"/>
                </a:cxn>
                <a:cxn ang="0">
                  <a:pos x="15" y="64"/>
                </a:cxn>
                <a:cxn ang="0">
                  <a:pos x="15" y="64"/>
                </a:cxn>
                <a:cxn ang="0">
                  <a:pos x="10" y="72"/>
                </a:cxn>
                <a:cxn ang="0">
                  <a:pos x="4" y="80"/>
                </a:cxn>
                <a:cxn ang="0">
                  <a:pos x="2" y="84"/>
                </a:cxn>
                <a:cxn ang="0">
                  <a:pos x="1" y="89"/>
                </a:cxn>
                <a:cxn ang="0">
                  <a:pos x="0" y="94"/>
                </a:cxn>
                <a:cxn ang="0">
                  <a:pos x="1" y="98"/>
                </a:cxn>
                <a:cxn ang="0">
                  <a:pos x="1" y="98"/>
                </a:cxn>
                <a:cxn ang="0">
                  <a:pos x="2" y="100"/>
                </a:cxn>
                <a:cxn ang="0">
                  <a:pos x="3" y="101"/>
                </a:cxn>
                <a:cxn ang="0">
                  <a:pos x="5" y="101"/>
                </a:cxn>
                <a:cxn ang="0">
                  <a:pos x="7" y="101"/>
                </a:cxn>
                <a:cxn ang="0">
                  <a:pos x="9" y="100"/>
                </a:cxn>
                <a:cxn ang="0">
                  <a:pos x="10" y="99"/>
                </a:cxn>
                <a:cxn ang="0">
                  <a:pos x="11" y="97"/>
                </a:cxn>
                <a:cxn ang="0">
                  <a:pos x="11" y="95"/>
                </a:cxn>
                <a:cxn ang="0">
                  <a:pos x="11" y="95"/>
                </a:cxn>
                <a:cxn ang="0">
                  <a:pos x="11" y="90"/>
                </a:cxn>
                <a:cxn ang="0">
                  <a:pos x="12" y="85"/>
                </a:cxn>
                <a:cxn ang="0">
                  <a:pos x="15" y="80"/>
                </a:cxn>
                <a:cxn ang="0">
                  <a:pos x="18" y="74"/>
                </a:cxn>
                <a:cxn ang="0">
                  <a:pos x="26" y="62"/>
                </a:cxn>
                <a:cxn ang="0">
                  <a:pos x="32" y="54"/>
                </a:cxn>
                <a:cxn ang="0">
                  <a:pos x="32" y="54"/>
                </a:cxn>
                <a:cxn ang="0">
                  <a:pos x="39" y="43"/>
                </a:cxn>
                <a:cxn ang="0">
                  <a:pos x="45" y="30"/>
                </a:cxn>
                <a:cxn ang="0">
                  <a:pos x="55" y="5"/>
                </a:cxn>
                <a:cxn ang="0">
                  <a:pos x="55" y="5"/>
                </a:cxn>
                <a:cxn ang="0">
                  <a:pos x="55" y="3"/>
                </a:cxn>
                <a:cxn ang="0">
                  <a:pos x="54" y="2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5" h="101">
                  <a:moveTo>
                    <a:pt x="46" y="3"/>
                  </a:moveTo>
                  <a:lnTo>
                    <a:pt x="46" y="3"/>
                  </a:lnTo>
                  <a:lnTo>
                    <a:pt x="39" y="19"/>
                  </a:lnTo>
                  <a:lnTo>
                    <a:pt x="31" y="34"/>
                  </a:lnTo>
                  <a:lnTo>
                    <a:pt x="23" y="49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0" y="72"/>
                  </a:lnTo>
                  <a:lnTo>
                    <a:pt x="4" y="80"/>
                  </a:lnTo>
                  <a:lnTo>
                    <a:pt x="2" y="84"/>
                  </a:lnTo>
                  <a:lnTo>
                    <a:pt x="1" y="89"/>
                  </a:lnTo>
                  <a:lnTo>
                    <a:pt x="0" y="94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2" y="100"/>
                  </a:lnTo>
                  <a:lnTo>
                    <a:pt x="3" y="101"/>
                  </a:lnTo>
                  <a:lnTo>
                    <a:pt x="5" y="101"/>
                  </a:lnTo>
                  <a:lnTo>
                    <a:pt x="7" y="101"/>
                  </a:lnTo>
                  <a:lnTo>
                    <a:pt x="9" y="100"/>
                  </a:lnTo>
                  <a:lnTo>
                    <a:pt x="10" y="99"/>
                  </a:lnTo>
                  <a:lnTo>
                    <a:pt x="11" y="97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11" y="90"/>
                  </a:lnTo>
                  <a:lnTo>
                    <a:pt x="12" y="85"/>
                  </a:lnTo>
                  <a:lnTo>
                    <a:pt x="15" y="80"/>
                  </a:lnTo>
                  <a:lnTo>
                    <a:pt x="18" y="74"/>
                  </a:lnTo>
                  <a:lnTo>
                    <a:pt x="26" y="62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9" y="43"/>
                  </a:lnTo>
                  <a:lnTo>
                    <a:pt x="45" y="30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3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181">
              <a:extLst>
                <a:ext uri="{FF2B5EF4-FFF2-40B4-BE49-F238E27FC236}">
                  <a16:creationId xmlns:a16="http://schemas.microsoft.com/office/drawing/2014/main" id="{F34CE72D-4ECC-4847-A875-D0DAEFD85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075" y="3627438"/>
              <a:ext cx="23813" cy="49213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32" y="15"/>
                </a:cxn>
                <a:cxn ang="0">
                  <a:pos x="27" y="25"/>
                </a:cxn>
                <a:cxn ang="0">
                  <a:pos x="16" y="47"/>
                </a:cxn>
                <a:cxn ang="0">
                  <a:pos x="16" y="47"/>
                </a:cxn>
                <a:cxn ang="0">
                  <a:pos x="11" y="56"/>
                </a:cxn>
                <a:cxn ang="0">
                  <a:pos x="8" y="67"/>
                </a:cxn>
                <a:cxn ang="0">
                  <a:pos x="1" y="86"/>
                </a:cxn>
                <a:cxn ang="0">
                  <a:pos x="1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2"/>
                </a:cxn>
                <a:cxn ang="0">
                  <a:pos x="7" y="91"/>
                </a:cxn>
                <a:cxn ang="0">
                  <a:pos x="9" y="90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2" y="80"/>
                </a:cxn>
                <a:cxn ang="0">
                  <a:pos x="14" y="71"/>
                </a:cxn>
                <a:cxn ang="0">
                  <a:pos x="14" y="71"/>
                </a:cxn>
                <a:cxn ang="0">
                  <a:pos x="16" y="64"/>
                </a:cxn>
                <a:cxn ang="0">
                  <a:pos x="19" y="58"/>
                </a:cxn>
                <a:cxn ang="0">
                  <a:pos x="27" y="47"/>
                </a:cxn>
                <a:cxn ang="0">
                  <a:pos x="27" y="47"/>
                </a:cxn>
                <a:cxn ang="0">
                  <a:pos x="36" y="27"/>
                </a:cxn>
                <a:cxn ang="0">
                  <a:pos x="41" y="17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5" y="4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38" y="1"/>
                </a:cxn>
                <a:cxn ang="0">
                  <a:pos x="36" y="2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5" h="92">
                  <a:moveTo>
                    <a:pt x="35" y="4"/>
                  </a:moveTo>
                  <a:lnTo>
                    <a:pt x="35" y="4"/>
                  </a:lnTo>
                  <a:lnTo>
                    <a:pt x="32" y="15"/>
                  </a:lnTo>
                  <a:lnTo>
                    <a:pt x="27" y="25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1" y="56"/>
                  </a:lnTo>
                  <a:lnTo>
                    <a:pt x="8" y="67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2"/>
                  </a:lnTo>
                  <a:lnTo>
                    <a:pt x="7" y="91"/>
                  </a:lnTo>
                  <a:lnTo>
                    <a:pt x="9" y="90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2" y="80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6" y="64"/>
                  </a:lnTo>
                  <a:lnTo>
                    <a:pt x="19" y="58"/>
                  </a:lnTo>
                  <a:lnTo>
                    <a:pt x="27" y="47"/>
                  </a:lnTo>
                  <a:lnTo>
                    <a:pt x="27" y="47"/>
                  </a:lnTo>
                  <a:lnTo>
                    <a:pt x="36" y="27"/>
                  </a:lnTo>
                  <a:lnTo>
                    <a:pt x="41" y="17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5" y="4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8" y="1"/>
                  </a:lnTo>
                  <a:lnTo>
                    <a:pt x="36" y="2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Freeform 182">
              <a:extLst>
                <a:ext uri="{FF2B5EF4-FFF2-40B4-BE49-F238E27FC236}">
                  <a16:creationId xmlns:a16="http://schemas.microsoft.com/office/drawing/2014/main" id="{42B3A1CD-D30F-5E41-A2FE-FC467AC5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3627438"/>
              <a:ext cx="25400" cy="53975"/>
            </a:xfrm>
            <a:custGeom>
              <a:avLst/>
              <a:gdLst/>
              <a:ahLst/>
              <a:cxnLst>
                <a:cxn ang="0">
                  <a:pos x="39" y="5"/>
                </a:cxn>
                <a:cxn ang="0">
                  <a:pos x="39" y="5"/>
                </a:cxn>
                <a:cxn ang="0">
                  <a:pos x="38" y="12"/>
                </a:cxn>
                <a:cxn ang="0">
                  <a:pos x="37" y="18"/>
                </a:cxn>
                <a:cxn ang="0">
                  <a:pos x="31" y="30"/>
                </a:cxn>
                <a:cxn ang="0">
                  <a:pos x="26" y="42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63"/>
                </a:cxn>
                <a:cxn ang="0">
                  <a:pos x="10" y="74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3" y="102"/>
                </a:cxn>
                <a:cxn ang="0">
                  <a:pos x="6" y="102"/>
                </a:cxn>
                <a:cxn ang="0">
                  <a:pos x="9" y="101"/>
                </a:cxn>
                <a:cxn ang="0">
                  <a:pos x="10" y="99"/>
                </a:cxn>
                <a:cxn ang="0">
                  <a:pos x="10" y="99"/>
                </a:cxn>
                <a:cxn ang="0">
                  <a:pos x="15" y="87"/>
                </a:cxn>
                <a:cxn ang="0">
                  <a:pos x="20" y="76"/>
                </a:cxn>
                <a:cxn ang="0">
                  <a:pos x="32" y="53"/>
                </a:cxn>
                <a:cxn ang="0">
                  <a:pos x="38" y="42"/>
                </a:cxn>
                <a:cxn ang="0">
                  <a:pos x="43" y="29"/>
                </a:cxn>
                <a:cxn ang="0">
                  <a:pos x="46" y="18"/>
                </a:cxn>
                <a:cxn ang="0">
                  <a:pos x="48" y="5"/>
                </a:cxn>
                <a:cxn ang="0">
                  <a:pos x="48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39" y="3"/>
                </a:cxn>
                <a:cxn ang="0">
                  <a:pos x="39" y="5"/>
                </a:cxn>
                <a:cxn ang="0">
                  <a:pos x="39" y="5"/>
                </a:cxn>
              </a:cxnLst>
              <a:rect l="0" t="0" r="r" b="b"/>
              <a:pathLst>
                <a:path w="48" h="102">
                  <a:moveTo>
                    <a:pt x="39" y="5"/>
                  </a:moveTo>
                  <a:lnTo>
                    <a:pt x="39" y="5"/>
                  </a:lnTo>
                  <a:lnTo>
                    <a:pt x="38" y="12"/>
                  </a:lnTo>
                  <a:lnTo>
                    <a:pt x="37" y="18"/>
                  </a:lnTo>
                  <a:lnTo>
                    <a:pt x="31" y="30"/>
                  </a:lnTo>
                  <a:lnTo>
                    <a:pt x="26" y="42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3" y="102"/>
                  </a:lnTo>
                  <a:lnTo>
                    <a:pt x="6" y="102"/>
                  </a:lnTo>
                  <a:lnTo>
                    <a:pt x="9" y="101"/>
                  </a:lnTo>
                  <a:lnTo>
                    <a:pt x="10" y="99"/>
                  </a:lnTo>
                  <a:lnTo>
                    <a:pt x="10" y="99"/>
                  </a:lnTo>
                  <a:lnTo>
                    <a:pt x="15" y="87"/>
                  </a:lnTo>
                  <a:lnTo>
                    <a:pt x="20" y="76"/>
                  </a:lnTo>
                  <a:lnTo>
                    <a:pt x="32" y="53"/>
                  </a:lnTo>
                  <a:lnTo>
                    <a:pt x="38" y="42"/>
                  </a:lnTo>
                  <a:lnTo>
                    <a:pt x="43" y="29"/>
                  </a:lnTo>
                  <a:lnTo>
                    <a:pt x="46" y="18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183">
              <a:extLst>
                <a:ext uri="{FF2B5EF4-FFF2-40B4-BE49-F238E27FC236}">
                  <a16:creationId xmlns:a16="http://schemas.microsoft.com/office/drawing/2014/main" id="{E4FF2642-2AEB-AB4F-BD41-011B0D285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3640138"/>
              <a:ext cx="22225" cy="4127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7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14" y="42"/>
                </a:cxn>
                <a:cxn ang="0">
                  <a:pos x="9" y="52"/>
                </a:cxn>
                <a:cxn ang="0">
                  <a:pos x="5" y="62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6" y="79"/>
                </a:cxn>
                <a:cxn ang="0">
                  <a:pos x="7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66"/>
                </a:cxn>
                <a:cxn ang="0">
                  <a:pos x="17" y="58"/>
                </a:cxn>
                <a:cxn ang="0">
                  <a:pos x="21" y="50"/>
                </a:cxn>
                <a:cxn ang="0">
                  <a:pos x="25" y="40"/>
                </a:cxn>
                <a:cxn ang="0">
                  <a:pos x="25" y="40"/>
                </a:cxn>
                <a:cxn ang="0">
                  <a:pos x="33" y="23"/>
                </a:cxn>
                <a:cxn ang="0">
                  <a:pos x="36" y="15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2" y="5"/>
                </a:cxn>
                <a:cxn ang="0">
                  <a:pos x="41" y="3"/>
                </a:cxn>
                <a:cxn ang="0">
                  <a:pos x="41" y="2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79">
                  <a:moveTo>
                    <a:pt x="33" y="2"/>
                  </a:moveTo>
                  <a:lnTo>
                    <a:pt x="33" y="2"/>
                  </a:lnTo>
                  <a:lnTo>
                    <a:pt x="24" y="17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4" y="42"/>
                  </a:lnTo>
                  <a:lnTo>
                    <a:pt x="9" y="52"/>
                  </a:lnTo>
                  <a:lnTo>
                    <a:pt x="5" y="62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6" y="79"/>
                  </a:lnTo>
                  <a:lnTo>
                    <a:pt x="7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66"/>
                  </a:lnTo>
                  <a:lnTo>
                    <a:pt x="17" y="58"/>
                  </a:lnTo>
                  <a:lnTo>
                    <a:pt x="21" y="50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33" y="23"/>
                  </a:lnTo>
                  <a:lnTo>
                    <a:pt x="36" y="15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2" y="5"/>
                  </a:lnTo>
                  <a:lnTo>
                    <a:pt x="41" y="3"/>
                  </a:lnTo>
                  <a:lnTo>
                    <a:pt x="41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184">
              <a:extLst>
                <a:ext uri="{FF2B5EF4-FFF2-40B4-BE49-F238E27FC236}">
                  <a16:creationId xmlns:a16="http://schemas.microsoft.com/office/drawing/2014/main" id="{4BEA8E17-6140-6C49-B0FE-0B59405F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3633788"/>
              <a:ext cx="17463" cy="47625"/>
            </a:xfrm>
            <a:custGeom>
              <a:avLst/>
              <a:gdLst/>
              <a:ahLst/>
              <a:cxnLst>
                <a:cxn ang="0">
                  <a:pos x="26" y="4"/>
                </a:cxn>
                <a:cxn ang="0">
                  <a:pos x="26" y="4"/>
                </a:cxn>
                <a:cxn ang="0">
                  <a:pos x="25" y="14"/>
                </a:cxn>
                <a:cxn ang="0">
                  <a:pos x="23" y="24"/>
                </a:cxn>
                <a:cxn ang="0">
                  <a:pos x="16" y="45"/>
                </a:cxn>
                <a:cxn ang="0">
                  <a:pos x="8" y="66"/>
                </a:cxn>
                <a:cxn ang="0">
                  <a:pos x="1" y="85"/>
                </a:cxn>
                <a:cxn ang="0">
                  <a:pos x="1" y="85"/>
                </a:cxn>
                <a:cxn ang="0">
                  <a:pos x="0" y="87"/>
                </a:cxn>
                <a:cxn ang="0">
                  <a:pos x="1" y="89"/>
                </a:cxn>
                <a:cxn ang="0">
                  <a:pos x="2" y="90"/>
                </a:cxn>
                <a:cxn ang="0">
                  <a:pos x="3" y="91"/>
                </a:cxn>
                <a:cxn ang="0">
                  <a:pos x="7" y="91"/>
                </a:cxn>
                <a:cxn ang="0">
                  <a:pos x="8" y="90"/>
                </a:cxn>
                <a:cxn ang="0">
                  <a:pos x="10" y="88"/>
                </a:cxn>
                <a:cxn ang="0">
                  <a:pos x="10" y="88"/>
                </a:cxn>
                <a:cxn ang="0">
                  <a:pos x="17" y="67"/>
                </a:cxn>
                <a:cxn ang="0">
                  <a:pos x="26" y="46"/>
                </a:cxn>
                <a:cxn ang="0">
                  <a:pos x="29" y="36"/>
                </a:cxn>
                <a:cxn ang="0">
                  <a:pos x="32" y="25"/>
                </a:cxn>
                <a:cxn ang="0">
                  <a:pos x="34" y="14"/>
                </a:cxn>
                <a:cxn ang="0">
                  <a:pos x="35" y="4"/>
                </a:cxn>
                <a:cxn ang="0">
                  <a:pos x="35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4"/>
                </a:cxn>
                <a:cxn ang="0">
                  <a:pos x="26" y="4"/>
                </a:cxn>
              </a:cxnLst>
              <a:rect l="0" t="0" r="r" b="b"/>
              <a:pathLst>
                <a:path w="35" h="91">
                  <a:moveTo>
                    <a:pt x="26" y="4"/>
                  </a:moveTo>
                  <a:lnTo>
                    <a:pt x="26" y="4"/>
                  </a:lnTo>
                  <a:lnTo>
                    <a:pt x="25" y="14"/>
                  </a:lnTo>
                  <a:lnTo>
                    <a:pt x="23" y="24"/>
                  </a:lnTo>
                  <a:lnTo>
                    <a:pt x="16" y="45"/>
                  </a:lnTo>
                  <a:lnTo>
                    <a:pt x="8" y="66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1" y="89"/>
                  </a:lnTo>
                  <a:lnTo>
                    <a:pt x="2" y="90"/>
                  </a:lnTo>
                  <a:lnTo>
                    <a:pt x="3" y="91"/>
                  </a:lnTo>
                  <a:lnTo>
                    <a:pt x="7" y="91"/>
                  </a:lnTo>
                  <a:lnTo>
                    <a:pt x="8" y="90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7" y="67"/>
                  </a:lnTo>
                  <a:lnTo>
                    <a:pt x="26" y="46"/>
                  </a:lnTo>
                  <a:lnTo>
                    <a:pt x="29" y="36"/>
                  </a:lnTo>
                  <a:lnTo>
                    <a:pt x="32" y="25"/>
                  </a:lnTo>
                  <a:lnTo>
                    <a:pt x="34" y="1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185">
              <a:extLst>
                <a:ext uri="{FF2B5EF4-FFF2-40B4-BE49-F238E27FC236}">
                  <a16:creationId xmlns:a16="http://schemas.microsoft.com/office/drawing/2014/main" id="{9B5DEDD3-1D1E-BA4B-B298-0D90F70D4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225" y="3630613"/>
              <a:ext cx="25400" cy="50800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21" y="46"/>
                </a:cxn>
                <a:cxn ang="0">
                  <a:pos x="11" y="68"/>
                </a:cxn>
                <a:cxn ang="0">
                  <a:pos x="1" y="89"/>
                </a:cxn>
                <a:cxn ang="0">
                  <a:pos x="1" y="89"/>
                </a:cxn>
                <a:cxn ang="0">
                  <a:pos x="0" y="91"/>
                </a:cxn>
                <a:cxn ang="0">
                  <a:pos x="1" y="93"/>
                </a:cxn>
                <a:cxn ang="0">
                  <a:pos x="2" y="95"/>
                </a:cxn>
                <a:cxn ang="0">
                  <a:pos x="3" y="96"/>
                </a:cxn>
                <a:cxn ang="0">
                  <a:pos x="4" y="96"/>
                </a:cxn>
                <a:cxn ang="0">
                  <a:pos x="6" y="96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9" y="94"/>
                </a:cxn>
                <a:cxn ang="0">
                  <a:pos x="20" y="73"/>
                </a:cxn>
                <a:cxn ang="0">
                  <a:pos x="29" y="51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48" y="6"/>
                </a:cxn>
                <a:cxn ang="0">
                  <a:pos x="48" y="5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96">
                  <a:moveTo>
                    <a:pt x="39" y="4"/>
                  </a:moveTo>
                  <a:lnTo>
                    <a:pt x="39" y="4"/>
                  </a:lnTo>
                  <a:lnTo>
                    <a:pt x="21" y="46"/>
                  </a:lnTo>
                  <a:lnTo>
                    <a:pt x="11" y="68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91"/>
                  </a:lnTo>
                  <a:lnTo>
                    <a:pt x="1" y="93"/>
                  </a:lnTo>
                  <a:lnTo>
                    <a:pt x="2" y="95"/>
                  </a:lnTo>
                  <a:lnTo>
                    <a:pt x="3" y="96"/>
                  </a:lnTo>
                  <a:lnTo>
                    <a:pt x="4" y="96"/>
                  </a:lnTo>
                  <a:lnTo>
                    <a:pt x="6" y="96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20" y="73"/>
                  </a:lnTo>
                  <a:lnTo>
                    <a:pt x="29" y="5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48" y="5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186">
              <a:extLst>
                <a:ext uri="{FF2B5EF4-FFF2-40B4-BE49-F238E27FC236}">
                  <a16:creationId xmlns:a16="http://schemas.microsoft.com/office/drawing/2014/main" id="{DA9DAF00-5899-0146-8035-7914B87CB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0" y="3554413"/>
              <a:ext cx="20638" cy="44450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8" y="8"/>
                </a:cxn>
                <a:cxn ang="0">
                  <a:pos x="25" y="15"/>
                </a:cxn>
                <a:cxn ang="0">
                  <a:pos x="21" y="30"/>
                </a:cxn>
                <a:cxn ang="0">
                  <a:pos x="21" y="30"/>
                </a:cxn>
                <a:cxn ang="0">
                  <a:pos x="17" y="43"/>
                </a:cxn>
                <a:cxn ang="0">
                  <a:pos x="11" y="54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0" y="82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8" y="66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8" y="39"/>
                </a:cxn>
                <a:cxn ang="0">
                  <a:pos x="30" y="29"/>
                </a:cxn>
                <a:cxn ang="0">
                  <a:pos x="33" y="21"/>
                </a:cxn>
                <a:cxn ang="0">
                  <a:pos x="36" y="13"/>
                </a:cxn>
                <a:cxn ang="0">
                  <a:pos x="36" y="13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1" y="8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85">
                  <a:moveTo>
                    <a:pt x="33" y="1"/>
                  </a:moveTo>
                  <a:lnTo>
                    <a:pt x="33" y="1"/>
                  </a:lnTo>
                  <a:lnTo>
                    <a:pt x="28" y="8"/>
                  </a:lnTo>
                  <a:lnTo>
                    <a:pt x="25" y="15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7" y="43"/>
                  </a:lnTo>
                  <a:lnTo>
                    <a:pt x="11" y="5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8" y="66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39"/>
                  </a:lnTo>
                  <a:lnTo>
                    <a:pt x="30" y="29"/>
                  </a:lnTo>
                  <a:lnTo>
                    <a:pt x="33" y="21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187">
              <a:extLst>
                <a:ext uri="{FF2B5EF4-FFF2-40B4-BE49-F238E27FC236}">
                  <a16:creationId xmlns:a16="http://schemas.microsoft.com/office/drawing/2014/main" id="{CB78D825-4440-D94B-A75E-5ACCD6F0D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3551238"/>
              <a:ext cx="23813" cy="39688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4" y="7"/>
                </a:cxn>
                <a:cxn ang="0">
                  <a:pos x="32" y="10"/>
                </a:cxn>
                <a:cxn ang="0">
                  <a:pos x="28" y="18"/>
                </a:cxn>
                <a:cxn ang="0">
                  <a:pos x="23" y="24"/>
                </a:cxn>
                <a:cxn ang="0">
                  <a:pos x="20" y="31"/>
                </a:cxn>
                <a:cxn ang="0">
                  <a:pos x="20" y="31"/>
                </a:cxn>
                <a:cxn ang="0">
                  <a:pos x="15" y="42"/>
                </a:cxn>
                <a:cxn ang="0">
                  <a:pos x="10" y="51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4"/>
                </a:cxn>
                <a:cxn ang="0">
                  <a:pos x="3" y="75"/>
                </a:cxn>
                <a:cxn ang="0">
                  <a:pos x="4" y="76"/>
                </a:cxn>
                <a:cxn ang="0">
                  <a:pos x="6" y="76"/>
                </a:cxn>
                <a:cxn ang="0">
                  <a:pos x="7" y="75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7" y="58"/>
                </a:cxn>
                <a:cxn ang="0">
                  <a:pos x="22" y="50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6" y="23"/>
                </a:cxn>
                <a:cxn ang="0">
                  <a:pos x="36" y="23"/>
                </a:cxn>
                <a:cxn ang="0">
                  <a:pos x="41" y="15"/>
                </a:cxn>
                <a:cxn ang="0">
                  <a:pos x="43" y="10"/>
                </a:cxn>
                <a:cxn ang="0">
                  <a:pos x="44" y="5"/>
                </a:cxn>
                <a:cxn ang="0">
                  <a:pos x="44" y="5"/>
                </a:cxn>
                <a:cxn ang="0">
                  <a:pos x="44" y="3"/>
                </a:cxn>
                <a:cxn ang="0">
                  <a:pos x="43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4" h="76">
                  <a:moveTo>
                    <a:pt x="35" y="3"/>
                  </a:moveTo>
                  <a:lnTo>
                    <a:pt x="35" y="3"/>
                  </a:lnTo>
                  <a:lnTo>
                    <a:pt x="34" y="7"/>
                  </a:lnTo>
                  <a:lnTo>
                    <a:pt x="32" y="10"/>
                  </a:lnTo>
                  <a:lnTo>
                    <a:pt x="28" y="18"/>
                  </a:lnTo>
                  <a:lnTo>
                    <a:pt x="23" y="24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15" y="42"/>
                  </a:lnTo>
                  <a:lnTo>
                    <a:pt x="10" y="5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7" y="75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7" y="58"/>
                  </a:lnTo>
                  <a:lnTo>
                    <a:pt x="22" y="50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41" y="15"/>
                  </a:lnTo>
                  <a:lnTo>
                    <a:pt x="43" y="10"/>
                  </a:lnTo>
                  <a:lnTo>
                    <a:pt x="44" y="5"/>
                  </a:lnTo>
                  <a:lnTo>
                    <a:pt x="44" y="5"/>
                  </a:lnTo>
                  <a:lnTo>
                    <a:pt x="44" y="3"/>
                  </a:lnTo>
                  <a:lnTo>
                    <a:pt x="43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Freeform 188">
              <a:extLst>
                <a:ext uri="{FF2B5EF4-FFF2-40B4-BE49-F238E27FC236}">
                  <a16:creationId xmlns:a16="http://schemas.microsoft.com/office/drawing/2014/main" id="{A4BCB90F-A1BE-5B45-A4B5-2FC6F06C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663" y="3527425"/>
              <a:ext cx="12700" cy="41275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3" y="12"/>
                </a:cxn>
                <a:cxn ang="0">
                  <a:pos x="11" y="19"/>
                </a:cxn>
                <a:cxn ang="0">
                  <a:pos x="10" y="26"/>
                </a:cxn>
                <a:cxn ang="0">
                  <a:pos x="9" y="34"/>
                </a:cxn>
                <a:cxn ang="0">
                  <a:pos x="9" y="34"/>
                </a:cxn>
                <a:cxn ang="0">
                  <a:pos x="9" y="44"/>
                </a:cxn>
                <a:cxn ang="0">
                  <a:pos x="8" y="53"/>
                </a:cxn>
                <a:cxn ang="0">
                  <a:pos x="5" y="63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4" y="78"/>
                </a:cxn>
                <a:cxn ang="0">
                  <a:pos x="6" y="78"/>
                </a:cxn>
                <a:cxn ang="0">
                  <a:pos x="7" y="77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4" y="69"/>
                </a:cxn>
                <a:cxn ang="0">
                  <a:pos x="17" y="61"/>
                </a:cxn>
                <a:cxn ang="0">
                  <a:pos x="18" y="52"/>
                </a:cxn>
                <a:cxn ang="0">
                  <a:pos x="19" y="43"/>
                </a:cxn>
                <a:cxn ang="0">
                  <a:pos x="19" y="43"/>
                </a:cxn>
                <a:cxn ang="0">
                  <a:pos x="21" y="23"/>
                </a:cxn>
                <a:cxn ang="0">
                  <a:pos x="22" y="14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3" h="78">
                  <a:moveTo>
                    <a:pt x="14" y="4"/>
                  </a:moveTo>
                  <a:lnTo>
                    <a:pt x="14" y="4"/>
                  </a:lnTo>
                  <a:lnTo>
                    <a:pt x="13" y="12"/>
                  </a:lnTo>
                  <a:lnTo>
                    <a:pt x="11" y="19"/>
                  </a:lnTo>
                  <a:lnTo>
                    <a:pt x="10" y="2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44"/>
                  </a:lnTo>
                  <a:lnTo>
                    <a:pt x="8" y="53"/>
                  </a:lnTo>
                  <a:lnTo>
                    <a:pt x="5" y="63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7" y="77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4" y="69"/>
                  </a:lnTo>
                  <a:lnTo>
                    <a:pt x="17" y="61"/>
                  </a:lnTo>
                  <a:lnTo>
                    <a:pt x="18" y="52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21" y="23"/>
                  </a:lnTo>
                  <a:lnTo>
                    <a:pt x="22" y="1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Freeform 189">
              <a:extLst>
                <a:ext uri="{FF2B5EF4-FFF2-40B4-BE49-F238E27FC236}">
                  <a16:creationId xmlns:a16="http://schemas.microsoft.com/office/drawing/2014/main" id="{921A5EB1-4B7C-694E-8FFF-BE00C4A39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3349625"/>
              <a:ext cx="12700" cy="33338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5" y="12"/>
                </a:cxn>
                <a:cxn ang="0">
                  <a:pos x="14" y="18"/>
                </a:cxn>
                <a:cxn ang="0">
                  <a:pos x="8" y="32"/>
                </a:cxn>
                <a:cxn ang="0">
                  <a:pos x="3" y="44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2" y="63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7" y="63"/>
                </a:cxn>
                <a:cxn ang="0">
                  <a:pos x="8" y="62"/>
                </a:cxn>
                <a:cxn ang="0">
                  <a:pos x="9" y="60"/>
                </a:cxn>
                <a:cxn ang="0">
                  <a:pos x="9" y="60"/>
                </a:cxn>
                <a:cxn ang="0">
                  <a:pos x="13" y="46"/>
                </a:cxn>
                <a:cxn ang="0">
                  <a:pos x="18" y="33"/>
                </a:cxn>
                <a:cxn ang="0">
                  <a:pos x="23" y="19"/>
                </a:cxn>
                <a:cxn ang="0">
                  <a:pos x="24" y="12"/>
                </a:cxn>
                <a:cxn ang="0">
                  <a:pos x="25" y="5"/>
                </a:cxn>
                <a:cxn ang="0">
                  <a:pos x="25" y="5"/>
                </a:cxn>
                <a:cxn ang="0">
                  <a:pos x="25" y="3"/>
                </a:cxn>
                <a:cxn ang="0">
                  <a:pos x="24" y="2"/>
                </a:cxn>
                <a:cxn ang="0">
                  <a:pos x="22" y="1"/>
                </a:cxn>
                <a:cxn ang="0">
                  <a:pos x="21" y="0"/>
                </a:cxn>
                <a:cxn ang="0">
                  <a:pos x="19" y="1"/>
                </a:cxn>
                <a:cxn ang="0">
                  <a:pos x="17" y="2"/>
                </a:cxn>
                <a:cxn ang="0">
                  <a:pos x="16" y="3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25" h="63">
                  <a:moveTo>
                    <a:pt x="16" y="5"/>
                  </a:moveTo>
                  <a:lnTo>
                    <a:pt x="16" y="5"/>
                  </a:lnTo>
                  <a:lnTo>
                    <a:pt x="15" y="12"/>
                  </a:lnTo>
                  <a:lnTo>
                    <a:pt x="14" y="18"/>
                  </a:lnTo>
                  <a:lnTo>
                    <a:pt x="8" y="32"/>
                  </a:lnTo>
                  <a:lnTo>
                    <a:pt x="3" y="44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2" y="63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7" y="63"/>
                  </a:lnTo>
                  <a:lnTo>
                    <a:pt x="8" y="62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13" y="46"/>
                  </a:lnTo>
                  <a:lnTo>
                    <a:pt x="18" y="33"/>
                  </a:lnTo>
                  <a:lnTo>
                    <a:pt x="23" y="19"/>
                  </a:lnTo>
                  <a:lnTo>
                    <a:pt x="24" y="12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21" y="0"/>
                  </a:lnTo>
                  <a:lnTo>
                    <a:pt x="19" y="1"/>
                  </a:lnTo>
                  <a:lnTo>
                    <a:pt x="17" y="2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Freeform 190">
              <a:extLst>
                <a:ext uri="{FF2B5EF4-FFF2-40B4-BE49-F238E27FC236}">
                  <a16:creationId xmlns:a16="http://schemas.microsoft.com/office/drawing/2014/main" id="{41DBB5D4-8F16-DF45-9DAE-458A58D8A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3357563"/>
              <a:ext cx="19050" cy="31750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17" y="13"/>
                </a:cxn>
                <a:cxn ang="0">
                  <a:pos x="9" y="26"/>
                </a:cxn>
                <a:cxn ang="0">
                  <a:pos x="6" y="32"/>
                </a:cxn>
                <a:cxn ang="0">
                  <a:pos x="3" y="40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3" y="59"/>
                </a:cxn>
                <a:cxn ang="0">
                  <a:pos x="5" y="60"/>
                </a:cxn>
                <a:cxn ang="0">
                  <a:pos x="6" y="59"/>
                </a:cxn>
                <a:cxn ang="0">
                  <a:pos x="8" y="59"/>
                </a:cxn>
                <a:cxn ang="0">
                  <a:pos x="9" y="57"/>
                </a:cxn>
                <a:cxn ang="0">
                  <a:pos x="10" y="55"/>
                </a:cxn>
                <a:cxn ang="0">
                  <a:pos x="10" y="55"/>
                </a:cxn>
                <a:cxn ang="0">
                  <a:pos x="10" y="49"/>
                </a:cxn>
                <a:cxn ang="0">
                  <a:pos x="12" y="42"/>
                </a:cxn>
                <a:cxn ang="0">
                  <a:pos x="14" y="35"/>
                </a:cxn>
                <a:cxn ang="0">
                  <a:pos x="17" y="29"/>
                </a:cxn>
                <a:cxn ang="0">
                  <a:pos x="25" y="1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5" y="6"/>
                </a:cxn>
                <a:cxn ang="0">
                  <a:pos x="35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5" h="60">
                  <a:moveTo>
                    <a:pt x="27" y="1"/>
                  </a:moveTo>
                  <a:lnTo>
                    <a:pt x="27" y="1"/>
                  </a:lnTo>
                  <a:lnTo>
                    <a:pt x="17" y="13"/>
                  </a:lnTo>
                  <a:lnTo>
                    <a:pt x="9" y="26"/>
                  </a:lnTo>
                  <a:lnTo>
                    <a:pt x="6" y="32"/>
                  </a:lnTo>
                  <a:lnTo>
                    <a:pt x="3" y="40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3" y="59"/>
                  </a:lnTo>
                  <a:lnTo>
                    <a:pt x="5" y="60"/>
                  </a:lnTo>
                  <a:lnTo>
                    <a:pt x="6" y="59"/>
                  </a:lnTo>
                  <a:lnTo>
                    <a:pt x="8" y="59"/>
                  </a:lnTo>
                  <a:lnTo>
                    <a:pt x="9" y="57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49"/>
                  </a:lnTo>
                  <a:lnTo>
                    <a:pt x="12" y="42"/>
                  </a:lnTo>
                  <a:lnTo>
                    <a:pt x="14" y="35"/>
                  </a:lnTo>
                  <a:lnTo>
                    <a:pt x="17" y="29"/>
                  </a:lnTo>
                  <a:lnTo>
                    <a:pt x="25" y="1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5" y="6"/>
                  </a:lnTo>
                  <a:lnTo>
                    <a:pt x="35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Freeform 191">
              <a:extLst>
                <a:ext uri="{FF2B5EF4-FFF2-40B4-BE49-F238E27FC236}">
                  <a16:creationId xmlns:a16="http://schemas.microsoft.com/office/drawing/2014/main" id="{0B876967-786B-1A45-B67D-70CE381D6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3367088"/>
              <a:ext cx="17463" cy="34925"/>
            </a:xfrm>
            <a:custGeom>
              <a:avLst/>
              <a:gdLst/>
              <a:ahLst/>
              <a:cxnLst>
                <a:cxn ang="0">
                  <a:pos x="23" y="5"/>
                </a:cxn>
                <a:cxn ang="0">
                  <a:pos x="23" y="5"/>
                </a:cxn>
                <a:cxn ang="0">
                  <a:pos x="22" y="12"/>
                </a:cxn>
                <a:cxn ang="0">
                  <a:pos x="20" y="20"/>
                </a:cxn>
                <a:cxn ang="0">
                  <a:pos x="17" y="26"/>
                </a:cxn>
                <a:cxn ang="0">
                  <a:pos x="14" y="33"/>
                </a:cxn>
                <a:cxn ang="0">
                  <a:pos x="7" y="47"/>
                </a:cxn>
                <a:cxn ang="0">
                  <a:pos x="3" y="54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5" y="66"/>
                </a:cxn>
                <a:cxn ang="0">
                  <a:pos x="8" y="66"/>
                </a:cxn>
                <a:cxn ang="0">
                  <a:pos x="9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5"/>
                </a:cxn>
                <a:cxn ang="0">
                  <a:pos x="17" y="48"/>
                </a:cxn>
                <a:cxn ang="0">
                  <a:pos x="21" y="39"/>
                </a:cxn>
                <a:cxn ang="0">
                  <a:pos x="25" y="31"/>
                </a:cxn>
                <a:cxn ang="0">
                  <a:pos x="25" y="31"/>
                </a:cxn>
                <a:cxn ang="0">
                  <a:pos x="28" y="26"/>
                </a:cxn>
                <a:cxn ang="0">
                  <a:pos x="30" y="21"/>
                </a:cxn>
                <a:cxn ang="0">
                  <a:pos x="30" y="21"/>
                </a:cxn>
                <a:cxn ang="0">
                  <a:pos x="32" y="12"/>
                </a:cxn>
                <a:cxn ang="0">
                  <a:pos x="32" y="5"/>
                </a:cxn>
                <a:cxn ang="0">
                  <a:pos x="32" y="5"/>
                </a:cxn>
                <a:cxn ang="0">
                  <a:pos x="31" y="3"/>
                </a:cxn>
                <a:cxn ang="0">
                  <a:pos x="30" y="1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3" y="5"/>
                </a:cxn>
                <a:cxn ang="0">
                  <a:pos x="23" y="5"/>
                </a:cxn>
              </a:cxnLst>
              <a:rect l="0" t="0" r="r" b="b"/>
              <a:pathLst>
                <a:path w="32" h="66">
                  <a:moveTo>
                    <a:pt x="23" y="5"/>
                  </a:moveTo>
                  <a:lnTo>
                    <a:pt x="23" y="5"/>
                  </a:lnTo>
                  <a:lnTo>
                    <a:pt x="22" y="12"/>
                  </a:lnTo>
                  <a:lnTo>
                    <a:pt x="20" y="20"/>
                  </a:lnTo>
                  <a:lnTo>
                    <a:pt x="17" y="26"/>
                  </a:lnTo>
                  <a:lnTo>
                    <a:pt x="14" y="33"/>
                  </a:lnTo>
                  <a:lnTo>
                    <a:pt x="7" y="47"/>
                  </a:lnTo>
                  <a:lnTo>
                    <a:pt x="3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5" y="66"/>
                  </a:lnTo>
                  <a:lnTo>
                    <a:pt x="8" y="66"/>
                  </a:lnTo>
                  <a:lnTo>
                    <a:pt x="9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5"/>
                  </a:lnTo>
                  <a:lnTo>
                    <a:pt x="17" y="48"/>
                  </a:lnTo>
                  <a:lnTo>
                    <a:pt x="21" y="39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8" y="26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2" y="12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" name="Freeform 192">
              <a:extLst>
                <a:ext uri="{FF2B5EF4-FFF2-40B4-BE49-F238E27FC236}">
                  <a16:creationId xmlns:a16="http://schemas.microsoft.com/office/drawing/2014/main" id="{F1F802CE-7F58-E24F-9147-0816D9838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3389313"/>
              <a:ext cx="17463" cy="38100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0" y="20"/>
                </a:cxn>
                <a:cxn ang="0">
                  <a:pos x="15" y="36"/>
                </a:cxn>
                <a:cxn ang="0">
                  <a:pos x="8" y="51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1" y="71"/>
                </a:cxn>
                <a:cxn ang="0">
                  <a:pos x="2" y="73"/>
                </a:cxn>
                <a:cxn ang="0">
                  <a:pos x="4" y="73"/>
                </a:cxn>
                <a:cxn ang="0">
                  <a:pos x="7" y="73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7" y="55"/>
                </a:cxn>
                <a:cxn ang="0">
                  <a:pos x="23" y="39"/>
                </a:cxn>
                <a:cxn ang="0">
                  <a:pos x="29" y="23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5" y="5"/>
                </a:cxn>
                <a:cxn ang="0">
                  <a:pos x="35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35" h="73">
                  <a:moveTo>
                    <a:pt x="25" y="3"/>
                  </a:moveTo>
                  <a:lnTo>
                    <a:pt x="25" y="3"/>
                  </a:lnTo>
                  <a:lnTo>
                    <a:pt x="20" y="20"/>
                  </a:lnTo>
                  <a:lnTo>
                    <a:pt x="15" y="36"/>
                  </a:lnTo>
                  <a:lnTo>
                    <a:pt x="8" y="51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1" y="71"/>
                  </a:lnTo>
                  <a:lnTo>
                    <a:pt x="2" y="73"/>
                  </a:lnTo>
                  <a:lnTo>
                    <a:pt x="4" y="73"/>
                  </a:lnTo>
                  <a:lnTo>
                    <a:pt x="7" y="73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7" y="55"/>
                  </a:lnTo>
                  <a:lnTo>
                    <a:pt x="23" y="39"/>
                  </a:lnTo>
                  <a:lnTo>
                    <a:pt x="29" y="23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Freeform 193">
              <a:extLst>
                <a:ext uri="{FF2B5EF4-FFF2-40B4-BE49-F238E27FC236}">
                  <a16:creationId xmlns:a16="http://schemas.microsoft.com/office/drawing/2014/main" id="{29E7FDBA-E15E-FC4D-BD7A-E6B76C3A4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3411538"/>
              <a:ext cx="23813" cy="50800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33" y="12"/>
                </a:cxn>
                <a:cxn ang="0">
                  <a:pos x="28" y="24"/>
                </a:cxn>
                <a:cxn ang="0">
                  <a:pos x="18" y="46"/>
                </a:cxn>
                <a:cxn ang="0">
                  <a:pos x="10" y="68"/>
                </a:cxn>
                <a:cxn ang="0">
                  <a:pos x="5" y="80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4"/>
                </a:cxn>
                <a:cxn ang="0">
                  <a:pos x="1" y="96"/>
                </a:cxn>
                <a:cxn ang="0">
                  <a:pos x="2" y="97"/>
                </a:cxn>
                <a:cxn ang="0">
                  <a:pos x="4" y="97"/>
                </a:cxn>
                <a:cxn ang="0">
                  <a:pos x="5" y="97"/>
                </a:cxn>
                <a:cxn ang="0">
                  <a:pos x="7" y="97"/>
                </a:cxn>
                <a:cxn ang="0">
                  <a:pos x="8" y="95"/>
                </a:cxn>
                <a:cxn ang="0">
                  <a:pos x="8" y="95"/>
                </a:cxn>
                <a:cxn ang="0">
                  <a:pos x="13" y="85"/>
                </a:cxn>
                <a:cxn ang="0">
                  <a:pos x="18" y="73"/>
                </a:cxn>
                <a:cxn ang="0">
                  <a:pos x="27" y="51"/>
                </a:cxn>
                <a:cxn ang="0">
                  <a:pos x="36" y="29"/>
                </a:cxn>
                <a:cxn ang="0">
                  <a:pos x="41" y="17"/>
                </a:cxn>
                <a:cxn ang="0">
                  <a:pos x="46" y="6"/>
                </a:cxn>
                <a:cxn ang="0">
                  <a:pos x="46" y="6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1" y="0"/>
                </a:cxn>
                <a:cxn ang="0">
                  <a:pos x="39" y="0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6" h="97">
                  <a:moveTo>
                    <a:pt x="38" y="2"/>
                  </a:moveTo>
                  <a:lnTo>
                    <a:pt x="38" y="2"/>
                  </a:lnTo>
                  <a:lnTo>
                    <a:pt x="33" y="12"/>
                  </a:lnTo>
                  <a:lnTo>
                    <a:pt x="28" y="24"/>
                  </a:lnTo>
                  <a:lnTo>
                    <a:pt x="18" y="46"/>
                  </a:lnTo>
                  <a:lnTo>
                    <a:pt x="10" y="68"/>
                  </a:lnTo>
                  <a:lnTo>
                    <a:pt x="5" y="8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1" y="96"/>
                  </a:lnTo>
                  <a:lnTo>
                    <a:pt x="2" y="97"/>
                  </a:lnTo>
                  <a:lnTo>
                    <a:pt x="4" y="97"/>
                  </a:lnTo>
                  <a:lnTo>
                    <a:pt x="5" y="97"/>
                  </a:lnTo>
                  <a:lnTo>
                    <a:pt x="7" y="97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13" y="85"/>
                  </a:lnTo>
                  <a:lnTo>
                    <a:pt x="18" y="73"/>
                  </a:lnTo>
                  <a:lnTo>
                    <a:pt x="27" y="51"/>
                  </a:lnTo>
                  <a:lnTo>
                    <a:pt x="36" y="29"/>
                  </a:lnTo>
                  <a:lnTo>
                    <a:pt x="41" y="17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Freeform 194">
              <a:extLst>
                <a:ext uri="{FF2B5EF4-FFF2-40B4-BE49-F238E27FC236}">
                  <a16:creationId xmlns:a16="http://schemas.microsoft.com/office/drawing/2014/main" id="{C0F9CEED-0BE7-924D-BC15-056AA39C5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3729038"/>
              <a:ext cx="19050" cy="36513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18" y="16"/>
                </a:cxn>
                <a:cxn ang="0">
                  <a:pos x="12" y="32"/>
                </a:cxn>
                <a:cxn ang="0">
                  <a:pos x="6" y="48"/>
                </a:cxn>
                <a:cxn ang="0">
                  <a:pos x="0" y="63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7"/>
                </a:cxn>
                <a:cxn ang="0">
                  <a:pos x="2" y="68"/>
                </a:cxn>
                <a:cxn ang="0">
                  <a:pos x="4" y="69"/>
                </a:cxn>
                <a:cxn ang="0">
                  <a:pos x="6" y="69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5" y="51"/>
                </a:cxn>
                <a:cxn ang="0">
                  <a:pos x="20" y="36"/>
                </a:cxn>
                <a:cxn ang="0">
                  <a:pos x="27" y="21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6" y="5"/>
                </a:cxn>
                <a:cxn ang="0">
                  <a:pos x="36" y="3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6" h="69">
                  <a:moveTo>
                    <a:pt x="26" y="2"/>
                  </a:moveTo>
                  <a:lnTo>
                    <a:pt x="26" y="2"/>
                  </a:lnTo>
                  <a:lnTo>
                    <a:pt x="18" y="16"/>
                  </a:lnTo>
                  <a:lnTo>
                    <a:pt x="12" y="32"/>
                  </a:lnTo>
                  <a:lnTo>
                    <a:pt x="6" y="48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7"/>
                  </a:lnTo>
                  <a:lnTo>
                    <a:pt x="2" y="68"/>
                  </a:lnTo>
                  <a:lnTo>
                    <a:pt x="4" y="69"/>
                  </a:lnTo>
                  <a:lnTo>
                    <a:pt x="6" y="69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5" y="51"/>
                  </a:lnTo>
                  <a:lnTo>
                    <a:pt x="20" y="36"/>
                  </a:lnTo>
                  <a:lnTo>
                    <a:pt x="27" y="21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" name="Freeform 195">
              <a:extLst>
                <a:ext uri="{FF2B5EF4-FFF2-40B4-BE49-F238E27FC236}">
                  <a16:creationId xmlns:a16="http://schemas.microsoft.com/office/drawing/2014/main" id="{B76390C9-68AE-6241-B321-66EC94E8E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3738563"/>
              <a:ext cx="25400" cy="39688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8" y="17"/>
                </a:cxn>
                <a:cxn ang="0">
                  <a:pos x="17" y="34"/>
                </a:cxn>
                <a:cxn ang="0">
                  <a:pos x="8" y="51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2" y="74"/>
                </a:cxn>
                <a:cxn ang="0">
                  <a:pos x="3" y="74"/>
                </a:cxn>
                <a:cxn ang="0">
                  <a:pos x="7" y="74"/>
                </a:cxn>
                <a:cxn ang="0">
                  <a:pos x="8" y="73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7" y="55"/>
                </a:cxn>
                <a:cxn ang="0">
                  <a:pos x="26" y="38"/>
                </a:cxn>
                <a:cxn ang="0">
                  <a:pos x="36" y="21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7" y="3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7" h="74">
                  <a:moveTo>
                    <a:pt x="39" y="2"/>
                  </a:moveTo>
                  <a:lnTo>
                    <a:pt x="39" y="2"/>
                  </a:lnTo>
                  <a:lnTo>
                    <a:pt x="28" y="17"/>
                  </a:lnTo>
                  <a:lnTo>
                    <a:pt x="17" y="34"/>
                  </a:lnTo>
                  <a:lnTo>
                    <a:pt x="8" y="5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2" y="74"/>
                  </a:lnTo>
                  <a:lnTo>
                    <a:pt x="3" y="74"/>
                  </a:lnTo>
                  <a:lnTo>
                    <a:pt x="7" y="74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7" y="55"/>
                  </a:lnTo>
                  <a:lnTo>
                    <a:pt x="26" y="38"/>
                  </a:lnTo>
                  <a:lnTo>
                    <a:pt x="36" y="2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3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Freeform 196">
              <a:extLst>
                <a:ext uri="{FF2B5EF4-FFF2-40B4-BE49-F238E27FC236}">
                  <a16:creationId xmlns:a16="http://schemas.microsoft.com/office/drawing/2014/main" id="{5D538573-3813-E742-A5BC-A35C736D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8" y="3748088"/>
              <a:ext cx="23813" cy="46038"/>
            </a:xfrm>
            <a:custGeom>
              <a:avLst/>
              <a:gdLst/>
              <a:ahLst/>
              <a:cxnLst>
                <a:cxn ang="0">
                  <a:pos x="35" y="4"/>
                </a:cxn>
                <a:cxn ang="0">
                  <a:pos x="35" y="4"/>
                </a:cxn>
                <a:cxn ang="0">
                  <a:pos x="34" y="9"/>
                </a:cxn>
                <a:cxn ang="0">
                  <a:pos x="32" y="11"/>
                </a:cxn>
                <a:cxn ang="0">
                  <a:pos x="30" y="13"/>
                </a:cxn>
                <a:cxn ang="0">
                  <a:pos x="29" y="16"/>
                </a:cxn>
                <a:cxn ang="0">
                  <a:pos x="29" y="16"/>
                </a:cxn>
                <a:cxn ang="0">
                  <a:pos x="22" y="27"/>
                </a:cxn>
                <a:cxn ang="0">
                  <a:pos x="16" y="39"/>
                </a:cxn>
                <a:cxn ang="0">
                  <a:pos x="16" y="39"/>
                </a:cxn>
                <a:cxn ang="0">
                  <a:pos x="11" y="48"/>
                </a:cxn>
                <a:cxn ang="0">
                  <a:pos x="7" y="58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3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13" y="70"/>
                </a:cxn>
                <a:cxn ang="0">
                  <a:pos x="18" y="57"/>
                </a:cxn>
                <a:cxn ang="0">
                  <a:pos x="23" y="46"/>
                </a:cxn>
                <a:cxn ang="0">
                  <a:pos x="31" y="34"/>
                </a:cxn>
                <a:cxn ang="0">
                  <a:pos x="31" y="34"/>
                </a:cxn>
                <a:cxn ang="0">
                  <a:pos x="39" y="20"/>
                </a:cxn>
                <a:cxn ang="0">
                  <a:pos x="42" y="13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41" y="0"/>
                </a:cxn>
                <a:cxn ang="0">
                  <a:pos x="40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4"/>
                </a:cxn>
                <a:cxn ang="0">
                  <a:pos x="35" y="4"/>
                </a:cxn>
              </a:cxnLst>
              <a:rect l="0" t="0" r="r" b="b"/>
              <a:pathLst>
                <a:path w="44" h="85">
                  <a:moveTo>
                    <a:pt x="35" y="4"/>
                  </a:moveTo>
                  <a:lnTo>
                    <a:pt x="35" y="4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2" y="27"/>
                  </a:lnTo>
                  <a:lnTo>
                    <a:pt x="16" y="39"/>
                  </a:lnTo>
                  <a:lnTo>
                    <a:pt x="16" y="39"/>
                  </a:lnTo>
                  <a:lnTo>
                    <a:pt x="11" y="48"/>
                  </a:lnTo>
                  <a:lnTo>
                    <a:pt x="7" y="5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3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3" y="70"/>
                  </a:lnTo>
                  <a:lnTo>
                    <a:pt x="18" y="57"/>
                  </a:lnTo>
                  <a:lnTo>
                    <a:pt x="23" y="46"/>
                  </a:lnTo>
                  <a:lnTo>
                    <a:pt x="31" y="34"/>
                  </a:lnTo>
                  <a:lnTo>
                    <a:pt x="31" y="34"/>
                  </a:lnTo>
                  <a:lnTo>
                    <a:pt x="39" y="20"/>
                  </a:lnTo>
                  <a:lnTo>
                    <a:pt x="42" y="13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2" name="Freeform 197">
              <a:extLst>
                <a:ext uri="{FF2B5EF4-FFF2-40B4-BE49-F238E27FC236}">
                  <a16:creationId xmlns:a16="http://schemas.microsoft.com/office/drawing/2014/main" id="{3BE0E446-306E-AE4D-9B39-00C33E66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288" y="3759200"/>
              <a:ext cx="20638" cy="39688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7" y="12"/>
                </a:cxn>
                <a:cxn ang="0">
                  <a:pos x="25" y="21"/>
                </a:cxn>
                <a:cxn ang="0">
                  <a:pos x="19" y="37"/>
                </a:cxn>
                <a:cxn ang="0">
                  <a:pos x="10" y="53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0"/>
                </a:cxn>
                <a:cxn ang="0">
                  <a:pos x="1" y="72"/>
                </a:cxn>
                <a:cxn ang="0">
                  <a:pos x="1" y="75"/>
                </a:cxn>
                <a:cxn ang="0">
                  <a:pos x="3" y="76"/>
                </a:cxn>
                <a:cxn ang="0">
                  <a:pos x="4" y="76"/>
                </a:cxn>
                <a:cxn ang="0">
                  <a:pos x="6" y="76"/>
                </a:cxn>
                <a:cxn ang="0">
                  <a:pos x="8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9" y="58"/>
                </a:cxn>
                <a:cxn ang="0">
                  <a:pos x="27" y="41"/>
                </a:cxn>
                <a:cxn ang="0">
                  <a:pos x="34" y="24"/>
                </a:cxn>
                <a:cxn ang="0">
                  <a:pos x="36" y="15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7" y="2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31" y="0"/>
                </a:cxn>
                <a:cxn ang="0">
                  <a:pos x="30" y="2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8" h="76">
                  <a:moveTo>
                    <a:pt x="29" y="3"/>
                  </a:moveTo>
                  <a:lnTo>
                    <a:pt x="29" y="3"/>
                  </a:lnTo>
                  <a:lnTo>
                    <a:pt x="27" y="12"/>
                  </a:lnTo>
                  <a:lnTo>
                    <a:pt x="25" y="21"/>
                  </a:lnTo>
                  <a:lnTo>
                    <a:pt x="19" y="37"/>
                  </a:lnTo>
                  <a:lnTo>
                    <a:pt x="10" y="53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0"/>
                  </a:lnTo>
                  <a:lnTo>
                    <a:pt x="1" y="72"/>
                  </a:lnTo>
                  <a:lnTo>
                    <a:pt x="1" y="75"/>
                  </a:lnTo>
                  <a:lnTo>
                    <a:pt x="3" y="76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9" y="58"/>
                  </a:lnTo>
                  <a:lnTo>
                    <a:pt x="27" y="41"/>
                  </a:lnTo>
                  <a:lnTo>
                    <a:pt x="34" y="24"/>
                  </a:lnTo>
                  <a:lnTo>
                    <a:pt x="36" y="1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7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2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3" name="Freeform 198">
              <a:extLst>
                <a:ext uri="{FF2B5EF4-FFF2-40B4-BE49-F238E27FC236}">
                  <a16:creationId xmlns:a16="http://schemas.microsoft.com/office/drawing/2014/main" id="{F8AACC5C-69C3-E443-BB33-B4E9F7AD8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3763963"/>
              <a:ext cx="15875" cy="34925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2" y="13"/>
                </a:cxn>
                <a:cxn ang="0">
                  <a:pos x="20" y="20"/>
                </a:cxn>
                <a:cxn ang="0">
                  <a:pos x="14" y="33"/>
                </a:cxn>
                <a:cxn ang="0">
                  <a:pos x="7" y="47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6" y="67"/>
                </a:cxn>
                <a:cxn ang="0">
                  <a:pos x="7" y="67"/>
                </a:cxn>
                <a:cxn ang="0">
                  <a:pos x="8" y="65"/>
                </a:cxn>
                <a:cxn ang="0">
                  <a:pos x="8" y="65"/>
                </a:cxn>
                <a:cxn ang="0">
                  <a:pos x="16" y="50"/>
                </a:cxn>
                <a:cxn ang="0">
                  <a:pos x="23" y="35"/>
                </a:cxn>
                <a:cxn ang="0">
                  <a:pos x="26" y="28"/>
                </a:cxn>
                <a:cxn ang="0">
                  <a:pos x="29" y="21"/>
                </a:cxn>
                <a:cxn ang="0">
                  <a:pos x="31" y="14"/>
                </a:cxn>
                <a:cxn ang="0">
                  <a:pos x="32" y="5"/>
                </a:cxn>
                <a:cxn ang="0">
                  <a:pos x="32" y="5"/>
                </a:cxn>
                <a:cxn ang="0">
                  <a:pos x="31" y="3"/>
                </a:cxn>
                <a:cxn ang="0">
                  <a:pos x="30" y="1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2" h="68">
                  <a:moveTo>
                    <a:pt x="22" y="5"/>
                  </a:moveTo>
                  <a:lnTo>
                    <a:pt x="22" y="5"/>
                  </a:lnTo>
                  <a:lnTo>
                    <a:pt x="22" y="13"/>
                  </a:lnTo>
                  <a:lnTo>
                    <a:pt x="20" y="20"/>
                  </a:lnTo>
                  <a:lnTo>
                    <a:pt x="14" y="33"/>
                  </a:lnTo>
                  <a:lnTo>
                    <a:pt x="7" y="47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16" y="50"/>
                  </a:lnTo>
                  <a:lnTo>
                    <a:pt x="23" y="35"/>
                  </a:lnTo>
                  <a:lnTo>
                    <a:pt x="26" y="28"/>
                  </a:lnTo>
                  <a:lnTo>
                    <a:pt x="29" y="21"/>
                  </a:lnTo>
                  <a:lnTo>
                    <a:pt x="31" y="14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1" y="3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199">
              <a:extLst>
                <a:ext uri="{FF2B5EF4-FFF2-40B4-BE49-F238E27FC236}">
                  <a16:creationId xmlns:a16="http://schemas.microsoft.com/office/drawing/2014/main" id="{5E8C1F5C-4B56-0540-9B6B-0B0A59C8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3756025"/>
              <a:ext cx="23813" cy="39688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31" y="19"/>
                </a:cxn>
                <a:cxn ang="0">
                  <a:pos x="21" y="36"/>
                </a:cxn>
                <a:cxn ang="0">
                  <a:pos x="12" y="53"/>
                </a:cxn>
                <a:cxn ang="0">
                  <a:pos x="1" y="67"/>
                </a:cxn>
                <a:cxn ang="0">
                  <a:pos x="1" y="67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2" y="74"/>
                </a:cxn>
                <a:cxn ang="0">
                  <a:pos x="3" y="75"/>
                </a:cxn>
                <a:cxn ang="0">
                  <a:pos x="5" y="76"/>
                </a:cxn>
                <a:cxn ang="0">
                  <a:pos x="6" y="75"/>
                </a:cxn>
                <a:cxn ang="0">
                  <a:pos x="8" y="74"/>
                </a:cxn>
                <a:cxn ang="0">
                  <a:pos x="8" y="74"/>
                </a:cxn>
                <a:cxn ang="0">
                  <a:pos x="19" y="59"/>
                </a:cxn>
                <a:cxn ang="0">
                  <a:pos x="30" y="42"/>
                </a:cxn>
                <a:cxn ang="0">
                  <a:pos x="38" y="25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7" y="5"/>
                </a:cxn>
                <a:cxn ang="0">
                  <a:pos x="46" y="3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76">
                  <a:moveTo>
                    <a:pt x="38" y="2"/>
                  </a:moveTo>
                  <a:lnTo>
                    <a:pt x="38" y="2"/>
                  </a:lnTo>
                  <a:lnTo>
                    <a:pt x="31" y="19"/>
                  </a:lnTo>
                  <a:lnTo>
                    <a:pt x="21" y="36"/>
                  </a:lnTo>
                  <a:lnTo>
                    <a:pt x="12" y="53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2" y="74"/>
                  </a:lnTo>
                  <a:lnTo>
                    <a:pt x="3" y="75"/>
                  </a:lnTo>
                  <a:lnTo>
                    <a:pt x="5" y="76"/>
                  </a:lnTo>
                  <a:lnTo>
                    <a:pt x="6" y="75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19" y="59"/>
                  </a:lnTo>
                  <a:lnTo>
                    <a:pt x="30" y="42"/>
                  </a:lnTo>
                  <a:lnTo>
                    <a:pt x="38" y="25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6" y="3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200">
              <a:extLst>
                <a:ext uri="{FF2B5EF4-FFF2-40B4-BE49-F238E27FC236}">
                  <a16:creationId xmlns:a16="http://schemas.microsoft.com/office/drawing/2014/main" id="{AB54C38A-177B-3841-A8DB-66494A312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3760788"/>
              <a:ext cx="25400" cy="36513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28" y="18"/>
                </a:cxn>
                <a:cxn ang="0">
                  <a:pos x="17" y="32"/>
                </a:cxn>
                <a:cxn ang="0">
                  <a:pos x="7" y="47"/>
                </a:cxn>
                <a:cxn ang="0">
                  <a:pos x="3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3" y="69"/>
                </a:cxn>
                <a:cxn ang="0">
                  <a:pos x="5" y="69"/>
                </a:cxn>
                <a:cxn ang="0">
                  <a:pos x="6" y="69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2" y="58"/>
                </a:cxn>
                <a:cxn ang="0">
                  <a:pos x="16" y="50"/>
                </a:cxn>
                <a:cxn ang="0">
                  <a:pos x="26" y="35"/>
                </a:cxn>
                <a:cxn ang="0">
                  <a:pos x="36" y="22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8" h="69">
                  <a:moveTo>
                    <a:pt x="38" y="2"/>
                  </a:moveTo>
                  <a:lnTo>
                    <a:pt x="38" y="2"/>
                  </a:lnTo>
                  <a:lnTo>
                    <a:pt x="28" y="18"/>
                  </a:lnTo>
                  <a:lnTo>
                    <a:pt x="17" y="32"/>
                  </a:lnTo>
                  <a:lnTo>
                    <a:pt x="7" y="47"/>
                  </a:lnTo>
                  <a:lnTo>
                    <a:pt x="3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3" y="69"/>
                  </a:lnTo>
                  <a:lnTo>
                    <a:pt x="5" y="69"/>
                  </a:lnTo>
                  <a:lnTo>
                    <a:pt x="6" y="69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2" y="58"/>
                  </a:lnTo>
                  <a:lnTo>
                    <a:pt x="16" y="50"/>
                  </a:lnTo>
                  <a:lnTo>
                    <a:pt x="26" y="35"/>
                  </a:lnTo>
                  <a:lnTo>
                    <a:pt x="36" y="22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201">
              <a:extLst>
                <a:ext uri="{FF2B5EF4-FFF2-40B4-BE49-F238E27FC236}">
                  <a16:creationId xmlns:a16="http://schemas.microsoft.com/office/drawing/2014/main" id="{1BD43F9C-CC95-5244-B456-DE43BCD2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0" y="3765550"/>
              <a:ext cx="23813" cy="36513"/>
            </a:xfrm>
            <a:custGeom>
              <a:avLst/>
              <a:gdLst/>
              <a:ahLst/>
              <a:cxnLst>
                <a:cxn ang="0">
                  <a:pos x="35" y="5"/>
                </a:cxn>
                <a:cxn ang="0">
                  <a:pos x="35" y="5"/>
                </a:cxn>
                <a:cxn ang="0">
                  <a:pos x="32" y="13"/>
                </a:cxn>
                <a:cxn ang="0">
                  <a:pos x="28" y="21"/>
                </a:cxn>
                <a:cxn ang="0">
                  <a:pos x="19" y="38"/>
                </a:cxn>
                <a:cxn ang="0">
                  <a:pos x="19" y="38"/>
                </a:cxn>
                <a:cxn ang="0">
                  <a:pos x="10" y="50"/>
                </a:cxn>
                <a:cxn ang="0">
                  <a:pos x="2" y="63"/>
                </a:cxn>
                <a:cxn ang="0">
                  <a:pos x="2" y="63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1" y="68"/>
                </a:cxn>
                <a:cxn ang="0">
                  <a:pos x="2" y="69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8" y="69"/>
                </a:cxn>
                <a:cxn ang="0">
                  <a:pos x="19" y="56"/>
                </a:cxn>
                <a:cxn ang="0">
                  <a:pos x="27" y="42"/>
                </a:cxn>
                <a:cxn ang="0">
                  <a:pos x="27" y="42"/>
                </a:cxn>
                <a:cxn ang="0">
                  <a:pos x="36" y="25"/>
                </a:cxn>
                <a:cxn ang="0">
                  <a:pos x="41" y="16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5" y="5"/>
                </a:cxn>
                <a:cxn ang="0">
                  <a:pos x="45" y="2"/>
                </a:cxn>
                <a:cxn ang="0">
                  <a:pos x="43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7" y="1"/>
                </a:cxn>
                <a:cxn ang="0">
                  <a:pos x="36" y="2"/>
                </a:cxn>
                <a:cxn ang="0">
                  <a:pos x="35" y="5"/>
                </a:cxn>
                <a:cxn ang="0">
                  <a:pos x="35" y="5"/>
                </a:cxn>
              </a:cxnLst>
              <a:rect l="0" t="0" r="r" b="b"/>
              <a:pathLst>
                <a:path w="45" h="71">
                  <a:moveTo>
                    <a:pt x="35" y="5"/>
                  </a:moveTo>
                  <a:lnTo>
                    <a:pt x="35" y="5"/>
                  </a:lnTo>
                  <a:lnTo>
                    <a:pt x="32" y="13"/>
                  </a:lnTo>
                  <a:lnTo>
                    <a:pt x="28" y="2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0" y="50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2" y="69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19" y="56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36" y="25"/>
                  </a:lnTo>
                  <a:lnTo>
                    <a:pt x="41" y="16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5"/>
                  </a:lnTo>
                  <a:lnTo>
                    <a:pt x="45" y="2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6" y="2"/>
                  </a:lnTo>
                  <a:lnTo>
                    <a:pt x="35" y="5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202">
              <a:extLst>
                <a:ext uri="{FF2B5EF4-FFF2-40B4-BE49-F238E27FC236}">
                  <a16:creationId xmlns:a16="http://schemas.microsoft.com/office/drawing/2014/main" id="{858D61EC-B69C-CF4A-8DCF-C5213D8E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5" y="3763963"/>
              <a:ext cx="15875" cy="33338"/>
            </a:xfrm>
            <a:custGeom>
              <a:avLst/>
              <a:gdLst/>
              <a:ahLst/>
              <a:cxnLst>
                <a:cxn ang="0">
                  <a:pos x="18" y="5"/>
                </a:cxn>
                <a:cxn ang="0">
                  <a:pos x="18" y="5"/>
                </a:cxn>
                <a:cxn ang="0">
                  <a:pos x="18" y="13"/>
                </a:cxn>
                <a:cxn ang="0">
                  <a:pos x="17" y="19"/>
                </a:cxn>
                <a:cxn ang="0">
                  <a:pos x="15" y="25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6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3" y="63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7" y="63"/>
                </a:cxn>
                <a:cxn ang="0">
                  <a:pos x="8" y="61"/>
                </a:cxn>
                <a:cxn ang="0">
                  <a:pos x="8" y="61"/>
                </a:cxn>
                <a:cxn ang="0">
                  <a:pos x="15" y="47"/>
                </a:cxn>
                <a:cxn ang="0">
                  <a:pos x="23" y="33"/>
                </a:cxn>
                <a:cxn ang="0">
                  <a:pos x="23" y="33"/>
                </a:cxn>
                <a:cxn ang="0">
                  <a:pos x="26" y="26"/>
                </a:cxn>
                <a:cxn ang="0">
                  <a:pos x="27" y="20"/>
                </a:cxn>
                <a:cxn ang="0">
                  <a:pos x="28" y="13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27" y="1"/>
                </a:cxn>
                <a:cxn ang="0">
                  <a:pos x="25" y="1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1"/>
                </a:cxn>
                <a:cxn ang="0">
                  <a:pos x="20" y="3"/>
                </a:cxn>
                <a:cxn ang="0">
                  <a:pos x="18" y="5"/>
                </a:cxn>
                <a:cxn ang="0">
                  <a:pos x="18" y="5"/>
                </a:cxn>
              </a:cxnLst>
              <a:rect l="0" t="0" r="r" b="b"/>
              <a:pathLst>
                <a:path w="28" h="63">
                  <a:moveTo>
                    <a:pt x="18" y="5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3" y="63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7" y="63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15" y="4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26"/>
                  </a:lnTo>
                  <a:lnTo>
                    <a:pt x="27" y="20"/>
                  </a:lnTo>
                  <a:lnTo>
                    <a:pt x="28" y="13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1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203">
              <a:extLst>
                <a:ext uri="{FF2B5EF4-FFF2-40B4-BE49-F238E27FC236}">
                  <a16:creationId xmlns:a16="http://schemas.microsoft.com/office/drawing/2014/main" id="{E2D9181A-91BE-0E4B-B868-070B22C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1213" y="3759200"/>
              <a:ext cx="23813" cy="428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41" y="0"/>
                </a:cxn>
                <a:cxn ang="0">
                  <a:pos x="39" y="0"/>
                </a:cxn>
                <a:cxn ang="0">
                  <a:pos x="36" y="2"/>
                </a:cxn>
                <a:cxn ang="0">
                  <a:pos x="36" y="4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10"/>
                </a:cxn>
                <a:cxn ang="0">
                  <a:pos x="33" y="14"/>
                </a:cxn>
                <a:cxn ang="0">
                  <a:pos x="31" y="20"/>
                </a:cxn>
                <a:cxn ang="0">
                  <a:pos x="28" y="24"/>
                </a:cxn>
                <a:cxn ang="0">
                  <a:pos x="17" y="40"/>
                </a:cxn>
                <a:cxn ang="0">
                  <a:pos x="17" y="40"/>
                </a:cxn>
                <a:cxn ang="0">
                  <a:pos x="12" y="49"/>
                </a:cxn>
                <a:cxn ang="0">
                  <a:pos x="6" y="58"/>
                </a:cxn>
                <a:cxn ang="0">
                  <a:pos x="3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1" y="82"/>
                </a:cxn>
                <a:cxn ang="0">
                  <a:pos x="3" y="82"/>
                </a:cxn>
                <a:cxn ang="0">
                  <a:pos x="5" y="82"/>
                </a:cxn>
                <a:cxn ang="0">
                  <a:pos x="6" y="82"/>
                </a:cxn>
                <a:cxn ang="0">
                  <a:pos x="9" y="81"/>
                </a:cxn>
                <a:cxn ang="0">
                  <a:pos x="10" y="79"/>
                </a:cxn>
                <a:cxn ang="0">
                  <a:pos x="10" y="79"/>
                </a:cxn>
                <a:cxn ang="0">
                  <a:pos x="14" y="67"/>
                </a:cxn>
                <a:cxn ang="0">
                  <a:pos x="19" y="56"/>
                </a:cxn>
                <a:cxn ang="0">
                  <a:pos x="25" y="44"/>
                </a:cxn>
                <a:cxn ang="0">
                  <a:pos x="32" y="34"/>
                </a:cxn>
                <a:cxn ang="0">
                  <a:pos x="32" y="34"/>
                </a:cxn>
                <a:cxn ang="0">
                  <a:pos x="38" y="27"/>
                </a:cxn>
                <a:cxn ang="0">
                  <a:pos x="42" y="20"/>
                </a:cxn>
                <a:cxn ang="0">
                  <a:pos x="44" y="11"/>
                </a:cxn>
                <a:cxn ang="0">
                  <a:pos x="45" y="7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45" h="82">
                  <a:moveTo>
                    <a:pt x="44" y="3"/>
                  </a:moveTo>
                  <a:lnTo>
                    <a:pt x="44" y="3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10"/>
                  </a:lnTo>
                  <a:lnTo>
                    <a:pt x="33" y="14"/>
                  </a:lnTo>
                  <a:lnTo>
                    <a:pt x="31" y="20"/>
                  </a:lnTo>
                  <a:lnTo>
                    <a:pt x="28" y="24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2" y="49"/>
                  </a:lnTo>
                  <a:lnTo>
                    <a:pt x="6" y="58"/>
                  </a:lnTo>
                  <a:lnTo>
                    <a:pt x="3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1" y="82"/>
                  </a:lnTo>
                  <a:lnTo>
                    <a:pt x="3" y="82"/>
                  </a:lnTo>
                  <a:lnTo>
                    <a:pt x="5" y="82"/>
                  </a:lnTo>
                  <a:lnTo>
                    <a:pt x="6" y="82"/>
                  </a:lnTo>
                  <a:lnTo>
                    <a:pt x="9" y="81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14" y="67"/>
                  </a:lnTo>
                  <a:lnTo>
                    <a:pt x="19" y="56"/>
                  </a:lnTo>
                  <a:lnTo>
                    <a:pt x="25" y="4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8" y="27"/>
                  </a:lnTo>
                  <a:lnTo>
                    <a:pt x="42" y="20"/>
                  </a:lnTo>
                  <a:lnTo>
                    <a:pt x="44" y="11"/>
                  </a:lnTo>
                  <a:lnTo>
                    <a:pt x="45" y="7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204">
              <a:extLst>
                <a:ext uri="{FF2B5EF4-FFF2-40B4-BE49-F238E27FC236}">
                  <a16:creationId xmlns:a16="http://schemas.microsoft.com/office/drawing/2014/main" id="{4AEEA4B7-6741-0744-B689-EEBB27EF4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075" y="3767138"/>
              <a:ext cx="28575" cy="31750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41" y="7"/>
                </a:cxn>
                <a:cxn ang="0">
                  <a:pos x="34" y="13"/>
                </a:cxn>
                <a:cxn ang="0">
                  <a:pos x="22" y="25"/>
                </a:cxn>
                <a:cxn ang="0">
                  <a:pos x="11" y="40"/>
                </a:cxn>
                <a:cxn ang="0">
                  <a:pos x="1" y="54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1"/>
                </a:cxn>
                <a:cxn ang="0">
                  <a:pos x="4" y="61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9" y="59"/>
                </a:cxn>
                <a:cxn ang="0">
                  <a:pos x="9" y="59"/>
                </a:cxn>
                <a:cxn ang="0">
                  <a:pos x="19" y="45"/>
                </a:cxn>
                <a:cxn ang="0">
                  <a:pos x="28" y="33"/>
                </a:cxn>
                <a:cxn ang="0">
                  <a:pos x="40" y="20"/>
                </a:cxn>
                <a:cxn ang="0">
                  <a:pos x="46" y="15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3" y="8"/>
                </a:cxn>
                <a:cxn ang="0">
                  <a:pos x="54" y="7"/>
                </a:cxn>
                <a:cxn ang="0">
                  <a:pos x="53" y="3"/>
                </a:cxn>
                <a:cxn ang="0">
                  <a:pos x="52" y="2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4" h="61">
                  <a:moveTo>
                    <a:pt x="47" y="2"/>
                  </a:moveTo>
                  <a:lnTo>
                    <a:pt x="47" y="2"/>
                  </a:lnTo>
                  <a:lnTo>
                    <a:pt x="41" y="7"/>
                  </a:lnTo>
                  <a:lnTo>
                    <a:pt x="34" y="13"/>
                  </a:lnTo>
                  <a:lnTo>
                    <a:pt x="22" y="25"/>
                  </a:lnTo>
                  <a:lnTo>
                    <a:pt x="11" y="40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4" y="61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9" y="45"/>
                  </a:lnTo>
                  <a:lnTo>
                    <a:pt x="28" y="33"/>
                  </a:lnTo>
                  <a:lnTo>
                    <a:pt x="40" y="20"/>
                  </a:lnTo>
                  <a:lnTo>
                    <a:pt x="46" y="15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4" y="7"/>
                  </a:lnTo>
                  <a:lnTo>
                    <a:pt x="53" y="3"/>
                  </a:lnTo>
                  <a:lnTo>
                    <a:pt x="52" y="2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206">
              <a:extLst>
                <a:ext uri="{FF2B5EF4-FFF2-40B4-BE49-F238E27FC236}">
                  <a16:creationId xmlns:a16="http://schemas.microsoft.com/office/drawing/2014/main" id="{7BF50475-A80C-1D42-8384-BEA4237E1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3762376"/>
              <a:ext cx="17463" cy="36513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5" y="7"/>
                </a:cxn>
                <a:cxn ang="0">
                  <a:pos x="23" y="11"/>
                </a:cxn>
                <a:cxn ang="0">
                  <a:pos x="19" y="18"/>
                </a:cxn>
                <a:cxn ang="0">
                  <a:pos x="19" y="18"/>
                </a:cxn>
                <a:cxn ang="0">
                  <a:pos x="16" y="25"/>
                </a:cxn>
                <a:cxn ang="0">
                  <a:pos x="13" y="32"/>
                </a:cxn>
                <a:cxn ang="0">
                  <a:pos x="13" y="32"/>
                </a:cxn>
                <a:cxn ang="0">
                  <a:pos x="8" y="41"/>
                </a:cxn>
                <a:cxn ang="0">
                  <a:pos x="4" y="48"/>
                </a:cxn>
                <a:cxn ang="0">
                  <a:pos x="1" y="56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4" y="70"/>
                </a:cxn>
                <a:cxn ang="0">
                  <a:pos x="6" y="70"/>
                </a:cxn>
                <a:cxn ang="0">
                  <a:pos x="7" y="69"/>
                </a:cxn>
                <a:cxn ang="0">
                  <a:pos x="8" y="68"/>
                </a:cxn>
                <a:cxn ang="0">
                  <a:pos x="10" y="65"/>
                </a:cxn>
                <a:cxn ang="0">
                  <a:pos x="10" y="65"/>
                </a:cxn>
                <a:cxn ang="0">
                  <a:pos x="11" y="60"/>
                </a:cxn>
                <a:cxn ang="0">
                  <a:pos x="12" y="55"/>
                </a:cxn>
                <a:cxn ang="0">
                  <a:pos x="17" y="45"/>
                </a:cxn>
                <a:cxn ang="0">
                  <a:pos x="17" y="45"/>
                </a:cxn>
                <a:cxn ang="0">
                  <a:pos x="21" y="36"/>
                </a:cxn>
                <a:cxn ang="0">
                  <a:pos x="24" y="32"/>
                </a:cxn>
                <a:cxn ang="0">
                  <a:pos x="25" y="28"/>
                </a:cxn>
                <a:cxn ang="0">
                  <a:pos x="25" y="28"/>
                </a:cxn>
                <a:cxn ang="0">
                  <a:pos x="27" y="23"/>
                </a:cxn>
                <a:cxn ang="0">
                  <a:pos x="30" y="18"/>
                </a:cxn>
                <a:cxn ang="0">
                  <a:pos x="33" y="13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3" y="2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6" y="2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34" h="70">
                  <a:moveTo>
                    <a:pt x="25" y="3"/>
                  </a:moveTo>
                  <a:lnTo>
                    <a:pt x="25" y="3"/>
                  </a:lnTo>
                  <a:lnTo>
                    <a:pt x="25" y="7"/>
                  </a:lnTo>
                  <a:lnTo>
                    <a:pt x="23" y="11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6" y="25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8" y="41"/>
                  </a:lnTo>
                  <a:lnTo>
                    <a:pt x="4" y="48"/>
                  </a:lnTo>
                  <a:lnTo>
                    <a:pt x="1" y="5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6" y="70"/>
                  </a:lnTo>
                  <a:lnTo>
                    <a:pt x="7" y="69"/>
                  </a:lnTo>
                  <a:lnTo>
                    <a:pt x="8" y="68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1" y="60"/>
                  </a:lnTo>
                  <a:lnTo>
                    <a:pt x="12" y="5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21" y="36"/>
                  </a:lnTo>
                  <a:lnTo>
                    <a:pt x="24" y="32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7" y="23"/>
                  </a:lnTo>
                  <a:lnTo>
                    <a:pt x="30" y="18"/>
                  </a:lnTo>
                  <a:lnTo>
                    <a:pt x="33" y="13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3" y="2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207">
              <a:extLst>
                <a:ext uri="{FF2B5EF4-FFF2-40B4-BE49-F238E27FC236}">
                  <a16:creationId xmlns:a16="http://schemas.microsoft.com/office/drawing/2014/main" id="{18F7CBF9-1B46-484C-83E9-814B2FB6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3756026"/>
              <a:ext cx="20638" cy="38100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6" y="10"/>
                </a:cxn>
                <a:cxn ang="0">
                  <a:pos x="22" y="16"/>
                </a:cxn>
                <a:cxn ang="0">
                  <a:pos x="18" y="23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8"/>
                </a:cxn>
                <a:cxn ang="0">
                  <a:pos x="5" y="57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1" y="70"/>
                </a:cxn>
                <a:cxn ang="0">
                  <a:pos x="3" y="72"/>
                </a:cxn>
                <a:cxn ang="0">
                  <a:pos x="4" y="72"/>
                </a:cxn>
                <a:cxn ang="0">
                  <a:pos x="6" y="72"/>
                </a:cxn>
                <a:cxn ang="0">
                  <a:pos x="8" y="71"/>
                </a:cxn>
                <a:cxn ang="0">
                  <a:pos x="9" y="70"/>
                </a:cxn>
                <a:cxn ang="0">
                  <a:pos x="9" y="70"/>
                </a:cxn>
                <a:cxn ang="0">
                  <a:pos x="13" y="62"/>
                </a:cxn>
                <a:cxn ang="0">
                  <a:pos x="17" y="54"/>
                </a:cxn>
                <a:cxn ang="0">
                  <a:pos x="23" y="36"/>
                </a:cxn>
                <a:cxn ang="0">
                  <a:pos x="23" y="36"/>
                </a:cxn>
                <a:cxn ang="0">
                  <a:pos x="26" y="29"/>
                </a:cxn>
                <a:cxn ang="0">
                  <a:pos x="30" y="21"/>
                </a:cxn>
                <a:cxn ang="0">
                  <a:pos x="34" y="13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2" y="0"/>
                </a:cxn>
                <a:cxn ang="0">
                  <a:pos x="30" y="2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8" h="72">
                  <a:moveTo>
                    <a:pt x="29" y="3"/>
                  </a:moveTo>
                  <a:lnTo>
                    <a:pt x="29" y="3"/>
                  </a:lnTo>
                  <a:lnTo>
                    <a:pt x="26" y="10"/>
                  </a:lnTo>
                  <a:lnTo>
                    <a:pt x="22" y="16"/>
                  </a:lnTo>
                  <a:lnTo>
                    <a:pt x="18" y="23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8"/>
                  </a:lnTo>
                  <a:lnTo>
                    <a:pt x="5" y="57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8" y="71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13" y="62"/>
                  </a:lnTo>
                  <a:lnTo>
                    <a:pt x="17" y="54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6" y="29"/>
                  </a:lnTo>
                  <a:lnTo>
                    <a:pt x="30" y="21"/>
                  </a:lnTo>
                  <a:lnTo>
                    <a:pt x="34" y="13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4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0" y="2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208">
              <a:extLst>
                <a:ext uri="{FF2B5EF4-FFF2-40B4-BE49-F238E27FC236}">
                  <a16:creationId xmlns:a16="http://schemas.microsoft.com/office/drawing/2014/main" id="{F428F18B-3ADB-AA42-A067-B91193DBE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3746501"/>
              <a:ext cx="22225" cy="38100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0"/>
                </a:cxn>
                <a:cxn ang="0">
                  <a:pos x="35" y="1"/>
                </a:cxn>
                <a:cxn ang="0">
                  <a:pos x="32" y="3"/>
                </a:cxn>
                <a:cxn ang="0">
                  <a:pos x="27" y="8"/>
                </a:cxn>
                <a:cxn ang="0">
                  <a:pos x="24" y="15"/>
                </a:cxn>
                <a:cxn ang="0">
                  <a:pos x="21" y="20"/>
                </a:cxn>
                <a:cxn ang="0">
                  <a:pos x="21" y="20"/>
                </a:cxn>
                <a:cxn ang="0">
                  <a:pos x="10" y="42"/>
                </a:cxn>
                <a:cxn ang="0">
                  <a:pos x="4" y="52"/>
                </a:cxn>
                <a:cxn ang="0">
                  <a:pos x="0" y="63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3" y="70"/>
                </a:cxn>
                <a:cxn ang="0">
                  <a:pos x="5" y="70"/>
                </a:cxn>
                <a:cxn ang="0">
                  <a:pos x="6" y="69"/>
                </a:cxn>
                <a:cxn ang="0">
                  <a:pos x="8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3" y="57"/>
                </a:cxn>
                <a:cxn ang="0">
                  <a:pos x="16" y="48"/>
                </a:cxn>
                <a:cxn ang="0">
                  <a:pos x="21" y="39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32" y="18"/>
                </a:cxn>
                <a:cxn ang="0">
                  <a:pos x="36" y="13"/>
                </a:cxn>
                <a:cxn ang="0">
                  <a:pos x="39" y="11"/>
                </a:cxn>
                <a:cxn ang="0">
                  <a:pos x="41" y="9"/>
                </a:cxn>
                <a:cxn ang="0">
                  <a:pos x="41" y="9"/>
                </a:cxn>
                <a:cxn ang="0">
                  <a:pos x="43" y="8"/>
                </a:cxn>
                <a:cxn ang="0">
                  <a:pos x="44" y="7"/>
                </a:cxn>
                <a:cxn ang="0">
                  <a:pos x="44" y="5"/>
                </a:cxn>
                <a:cxn ang="0">
                  <a:pos x="44" y="3"/>
                </a:cxn>
                <a:cxn ang="0">
                  <a:pos x="43" y="2"/>
                </a:cxn>
                <a:cxn ang="0">
                  <a:pos x="42" y="0"/>
                </a:cxn>
                <a:cxn ang="0">
                  <a:pos x="41" y="0"/>
                </a:cxn>
                <a:cxn ang="0">
                  <a:pos x="39" y="0"/>
                </a:cxn>
                <a:cxn ang="0">
                  <a:pos x="39" y="0"/>
                </a:cxn>
              </a:cxnLst>
              <a:rect l="0" t="0" r="r" b="b"/>
              <a:pathLst>
                <a:path w="44" h="70">
                  <a:moveTo>
                    <a:pt x="39" y="0"/>
                  </a:moveTo>
                  <a:lnTo>
                    <a:pt x="39" y="0"/>
                  </a:lnTo>
                  <a:lnTo>
                    <a:pt x="35" y="1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24" y="15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0" y="42"/>
                  </a:lnTo>
                  <a:lnTo>
                    <a:pt x="4" y="52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3" y="70"/>
                  </a:lnTo>
                  <a:lnTo>
                    <a:pt x="5" y="70"/>
                  </a:lnTo>
                  <a:lnTo>
                    <a:pt x="6" y="69"/>
                  </a:lnTo>
                  <a:lnTo>
                    <a:pt x="8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3" y="57"/>
                  </a:lnTo>
                  <a:lnTo>
                    <a:pt x="16" y="48"/>
                  </a:lnTo>
                  <a:lnTo>
                    <a:pt x="21" y="39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32" y="18"/>
                  </a:lnTo>
                  <a:lnTo>
                    <a:pt x="36" y="13"/>
                  </a:lnTo>
                  <a:lnTo>
                    <a:pt x="39" y="11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3" y="8"/>
                  </a:lnTo>
                  <a:lnTo>
                    <a:pt x="44" y="7"/>
                  </a:lnTo>
                  <a:lnTo>
                    <a:pt x="44" y="5"/>
                  </a:lnTo>
                  <a:lnTo>
                    <a:pt x="44" y="3"/>
                  </a:lnTo>
                  <a:lnTo>
                    <a:pt x="43" y="2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209">
              <a:extLst>
                <a:ext uri="{FF2B5EF4-FFF2-40B4-BE49-F238E27FC236}">
                  <a16:creationId xmlns:a16="http://schemas.microsoft.com/office/drawing/2014/main" id="{6CCD5B81-58B5-CC44-A17B-537C66E56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413" y="3735388"/>
              <a:ext cx="23813" cy="33338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35" y="6"/>
                </a:cxn>
                <a:cxn ang="0">
                  <a:pos x="34" y="10"/>
                </a:cxn>
                <a:cxn ang="0">
                  <a:pos x="32" y="13"/>
                </a:cxn>
                <a:cxn ang="0">
                  <a:pos x="27" y="18"/>
                </a:cxn>
                <a:cxn ang="0">
                  <a:pos x="27" y="18"/>
                </a:cxn>
                <a:cxn ang="0">
                  <a:pos x="23" y="23"/>
                </a:cxn>
                <a:cxn ang="0">
                  <a:pos x="19" y="28"/>
                </a:cxn>
                <a:cxn ang="0">
                  <a:pos x="19" y="28"/>
                </a:cxn>
                <a:cxn ang="0">
                  <a:pos x="10" y="43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2" y="63"/>
                </a:cxn>
                <a:cxn ang="0">
                  <a:pos x="5" y="64"/>
                </a:cxn>
                <a:cxn ang="0">
                  <a:pos x="7" y="63"/>
                </a:cxn>
                <a:cxn ang="0">
                  <a:pos x="8" y="62"/>
                </a:cxn>
                <a:cxn ang="0">
                  <a:pos x="8" y="62"/>
                </a:cxn>
                <a:cxn ang="0">
                  <a:pos x="20" y="44"/>
                </a:cxn>
                <a:cxn ang="0">
                  <a:pos x="32" y="26"/>
                </a:cxn>
                <a:cxn ang="0">
                  <a:pos x="32" y="26"/>
                </a:cxn>
                <a:cxn ang="0">
                  <a:pos x="34" y="24"/>
                </a:cxn>
                <a:cxn ang="0">
                  <a:pos x="36" y="22"/>
                </a:cxn>
                <a:cxn ang="0">
                  <a:pos x="38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43" y="12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3" y="3"/>
                </a:cxn>
                <a:cxn ang="0">
                  <a:pos x="43" y="1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1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6"/>
                </a:cxn>
                <a:cxn ang="0">
                  <a:pos x="35" y="6"/>
                </a:cxn>
              </a:cxnLst>
              <a:rect l="0" t="0" r="r" b="b"/>
              <a:pathLst>
                <a:path w="44" h="64">
                  <a:moveTo>
                    <a:pt x="35" y="6"/>
                  </a:moveTo>
                  <a:lnTo>
                    <a:pt x="35" y="6"/>
                  </a:lnTo>
                  <a:lnTo>
                    <a:pt x="34" y="10"/>
                  </a:lnTo>
                  <a:lnTo>
                    <a:pt x="32" y="13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3" y="23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0" y="43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2" y="63"/>
                  </a:lnTo>
                  <a:lnTo>
                    <a:pt x="5" y="64"/>
                  </a:lnTo>
                  <a:lnTo>
                    <a:pt x="7" y="63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20" y="4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43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3" y="3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1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6"/>
                  </a:lnTo>
                  <a:lnTo>
                    <a:pt x="3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210">
              <a:extLst>
                <a:ext uri="{FF2B5EF4-FFF2-40B4-BE49-F238E27FC236}">
                  <a16:creationId xmlns:a16="http://schemas.microsoft.com/office/drawing/2014/main" id="{C74CE1BF-4630-0D47-AE25-99A5569F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401" y="3365501"/>
              <a:ext cx="26988" cy="38100"/>
            </a:xfrm>
            <a:custGeom>
              <a:avLst/>
              <a:gdLst/>
              <a:ahLst/>
              <a:cxnLst>
                <a:cxn ang="0">
                  <a:pos x="43" y="1"/>
                </a:cxn>
                <a:cxn ang="0">
                  <a:pos x="43" y="1"/>
                </a:cxn>
                <a:cxn ang="0">
                  <a:pos x="31" y="16"/>
                </a:cxn>
                <a:cxn ang="0">
                  <a:pos x="20" y="32"/>
                </a:cxn>
                <a:cxn ang="0">
                  <a:pos x="10" y="49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2"/>
                </a:cxn>
                <a:cxn ang="0">
                  <a:pos x="5" y="72"/>
                </a:cxn>
                <a:cxn ang="0">
                  <a:pos x="6" y="72"/>
                </a:cxn>
                <a:cxn ang="0">
                  <a:pos x="9" y="72"/>
                </a:cxn>
                <a:cxn ang="0">
                  <a:pos x="10" y="70"/>
                </a:cxn>
                <a:cxn ang="0">
                  <a:pos x="10" y="70"/>
                </a:cxn>
                <a:cxn ang="0">
                  <a:pos x="18" y="54"/>
                </a:cxn>
                <a:cxn ang="0">
                  <a:pos x="27" y="38"/>
                </a:cxn>
                <a:cxn ang="0">
                  <a:pos x="39" y="23"/>
                </a:cxn>
                <a:cxn ang="0">
                  <a:pos x="50" y="8"/>
                </a:cxn>
                <a:cxn ang="0">
                  <a:pos x="50" y="8"/>
                </a:cxn>
                <a:cxn ang="0">
                  <a:pos x="51" y="6"/>
                </a:cxn>
                <a:cxn ang="0">
                  <a:pos x="51" y="4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0"/>
                </a:cxn>
                <a:cxn ang="0">
                  <a:pos x="43" y="1"/>
                </a:cxn>
                <a:cxn ang="0">
                  <a:pos x="43" y="1"/>
                </a:cxn>
              </a:cxnLst>
              <a:rect l="0" t="0" r="r" b="b"/>
              <a:pathLst>
                <a:path w="51" h="72">
                  <a:moveTo>
                    <a:pt x="43" y="1"/>
                  </a:moveTo>
                  <a:lnTo>
                    <a:pt x="43" y="1"/>
                  </a:lnTo>
                  <a:lnTo>
                    <a:pt x="31" y="16"/>
                  </a:lnTo>
                  <a:lnTo>
                    <a:pt x="20" y="32"/>
                  </a:lnTo>
                  <a:lnTo>
                    <a:pt x="10" y="49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2"/>
                  </a:lnTo>
                  <a:lnTo>
                    <a:pt x="5" y="72"/>
                  </a:lnTo>
                  <a:lnTo>
                    <a:pt x="6" y="72"/>
                  </a:lnTo>
                  <a:lnTo>
                    <a:pt x="9" y="72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8" y="54"/>
                  </a:lnTo>
                  <a:lnTo>
                    <a:pt x="27" y="38"/>
                  </a:lnTo>
                  <a:lnTo>
                    <a:pt x="39" y="23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211">
              <a:extLst>
                <a:ext uri="{FF2B5EF4-FFF2-40B4-BE49-F238E27FC236}">
                  <a16:creationId xmlns:a16="http://schemas.microsoft.com/office/drawing/2014/main" id="{E69DEA16-A3D0-1E47-A218-C57CD85BE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3387726"/>
              <a:ext cx="31750" cy="42863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9"/>
                </a:cxn>
                <a:cxn ang="0">
                  <a:pos x="25" y="3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2" y="81"/>
                </a:cxn>
                <a:cxn ang="0">
                  <a:pos x="4" y="82"/>
                </a:cxn>
                <a:cxn ang="0">
                  <a:pos x="5" y="82"/>
                </a:cxn>
                <a:cxn ang="0">
                  <a:pos x="7" y="81"/>
                </a:cxn>
                <a:cxn ang="0">
                  <a:pos x="8" y="80"/>
                </a:cxn>
                <a:cxn ang="0">
                  <a:pos x="8" y="80"/>
                </a:cxn>
                <a:cxn ang="0">
                  <a:pos x="32" y="43"/>
                </a:cxn>
                <a:cxn ang="0">
                  <a:pos x="45" y="25"/>
                </a:cxn>
                <a:cxn ang="0">
                  <a:pos x="59" y="9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60" y="4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82">
                  <a:moveTo>
                    <a:pt x="52" y="1"/>
                  </a:moveTo>
                  <a:lnTo>
                    <a:pt x="52" y="1"/>
                  </a:lnTo>
                  <a:lnTo>
                    <a:pt x="38" y="19"/>
                  </a:lnTo>
                  <a:lnTo>
                    <a:pt x="25" y="3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2" y="81"/>
                  </a:lnTo>
                  <a:lnTo>
                    <a:pt x="4" y="82"/>
                  </a:lnTo>
                  <a:lnTo>
                    <a:pt x="5" y="82"/>
                  </a:lnTo>
                  <a:lnTo>
                    <a:pt x="7" y="81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32" y="43"/>
                  </a:lnTo>
                  <a:lnTo>
                    <a:pt x="45" y="25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212">
              <a:extLst>
                <a:ext uri="{FF2B5EF4-FFF2-40B4-BE49-F238E27FC236}">
                  <a16:creationId xmlns:a16="http://schemas.microsoft.com/office/drawing/2014/main" id="{EE25FBA2-4BE9-EA42-BFC9-6500D2AC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3490913"/>
              <a:ext cx="19050" cy="28575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27" y="8"/>
                </a:cxn>
                <a:cxn ang="0">
                  <a:pos x="25" y="13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15" y="26"/>
                </a:cxn>
                <a:cxn ang="0">
                  <a:pos x="14" y="29"/>
                </a:cxn>
                <a:cxn ang="0">
                  <a:pos x="11" y="32"/>
                </a:cxn>
                <a:cxn ang="0">
                  <a:pos x="11" y="32"/>
                </a:cxn>
                <a:cxn ang="0">
                  <a:pos x="7" y="36"/>
                </a:cxn>
                <a:cxn ang="0">
                  <a:pos x="4" y="41"/>
                </a:cxn>
                <a:cxn ang="0">
                  <a:pos x="1" y="46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4" y="56"/>
                </a:cxn>
                <a:cxn ang="0">
                  <a:pos x="7" y="55"/>
                </a:cxn>
                <a:cxn ang="0">
                  <a:pos x="8" y="54"/>
                </a:cxn>
                <a:cxn ang="0">
                  <a:pos x="9" y="52"/>
                </a:cxn>
                <a:cxn ang="0">
                  <a:pos x="9" y="52"/>
                </a:cxn>
                <a:cxn ang="0">
                  <a:pos x="9" y="49"/>
                </a:cxn>
                <a:cxn ang="0">
                  <a:pos x="11" y="46"/>
                </a:cxn>
                <a:cxn ang="0">
                  <a:pos x="15" y="41"/>
                </a:cxn>
                <a:cxn ang="0">
                  <a:pos x="21" y="36"/>
                </a:cxn>
                <a:cxn ang="0">
                  <a:pos x="23" y="33"/>
                </a:cxn>
                <a:cxn ang="0">
                  <a:pos x="25" y="31"/>
                </a:cxn>
                <a:cxn ang="0">
                  <a:pos x="25" y="31"/>
                </a:cxn>
                <a:cxn ang="0">
                  <a:pos x="28" y="24"/>
                </a:cxn>
                <a:cxn ang="0">
                  <a:pos x="32" y="18"/>
                </a:cxn>
                <a:cxn ang="0">
                  <a:pos x="35" y="11"/>
                </a:cxn>
                <a:cxn ang="0">
                  <a:pos x="37" y="8"/>
                </a:cxn>
                <a:cxn ang="0">
                  <a:pos x="37" y="4"/>
                </a:cxn>
                <a:cxn ang="0">
                  <a:pos x="37" y="4"/>
                </a:cxn>
                <a:cxn ang="0">
                  <a:pos x="37" y="2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37" h="56">
                  <a:moveTo>
                    <a:pt x="28" y="4"/>
                  </a:moveTo>
                  <a:lnTo>
                    <a:pt x="28" y="4"/>
                  </a:lnTo>
                  <a:lnTo>
                    <a:pt x="27" y="8"/>
                  </a:lnTo>
                  <a:lnTo>
                    <a:pt x="25" y="1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5" y="26"/>
                  </a:lnTo>
                  <a:lnTo>
                    <a:pt x="14" y="29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7" y="36"/>
                  </a:lnTo>
                  <a:lnTo>
                    <a:pt x="4" y="41"/>
                  </a:lnTo>
                  <a:lnTo>
                    <a:pt x="1" y="4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4" y="56"/>
                  </a:lnTo>
                  <a:lnTo>
                    <a:pt x="7" y="55"/>
                  </a:lnTo>
                  <a:lnTo>
                    <a:pt x="8" y="54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11" y="46"/>
                  </a:lnTo>
                  <a:lnTo>
                    <a:pt x="15" y="41"/>
                  </a:lnTo>
                  <a:lnTo>
                    <a:pt x="21" y="36"/>
                  </a:lnTo>
                  <a:lnTo>
                    <a:pt x="23" y="33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8" y="24"/>
                  </a:lnTo>
                  <a:lnTo>
                    <a:pt x="32" y="18"/>
                  </a:lnTo>
                  <a:lnTo>
                    <a:pt x="35" y="11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213">
              <a:extLst>
                <a:ext uri="{FF2B5EF4-FFF2-40B4-BE49-F238E27FC236}">
                  <a16:creationId xmlns:a16="http://schemas.microsoft.com/office/drawing/2014/main" id="{98AEC82F-7305-5041-8114-E33FB8D7F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6" y="3500438"/>
              <a:ext cx="26988" cy="31750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8"/>
                </a:cxn>
                <a:cxn ang="0">
                  <a:pos x="32" y="14"/>
                </a:cxn>
                <a:cxn ang="0">
                  <a:pos x="21" y="27"/>
                </a:cxn>
                <a:cxn ang="0">
                  <a:pos x="21" y="27"/>
                </a:cxn>
                <a:cxn ang="0">
                  <a:pos x="11" y="39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4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8"/>
                </a:cxn>
                <a:cxn ang="0">
                  <a:pos x="3" y="59"/>
                </a:cxn>
                <a:cxn ang="0">
                  <a:pos x="4" y="60"/>
                </a:cxn>
                <a:cxn ang="0">
                  <a:pos x="6" y="60"/>
                </a:cxn>
                <a:cxn ang="0">
                  <a:pos x="7" y="59"/>
                </a:cxn>
                <a:cxn ang="0">
                  <a:pos x="7" y="59"/>
                </a:cxn>
                <a:cxn ang="0">
                  <a:pos x="18" y="46"/>
                </a:cxn>
                <a:cxn ang="0">
                  <a:pos x="27" y="35"/>
                </a:cxn>
                <a:cxn ang="0">
                  <a:pos x="27" y="35"/>
                </a:cxn>
                <a:cxn ang="0">
                  <a:pos x="33" y="28"/>
                </a:cxn>
                <a:cxn ang="0">
                  <a:pos x="39" y="20"/>
                </a:cxn>
                <a:cxn ang="0">
                  <a:pos x="45" y="14"/>
                </a:cxn>
                <a:cxn ang="0">
                  <a:pos x="50" y="7"/>
                </a:cxn>
                <a:cxn ang="0">
                  <a:pos x="50" y="7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50" y="2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60">
                  <a:moveTo>
                    <a:pt x="41" y="2"/>
                  </a:moveTo>
                  <a:lnTo>
                    <a:pt x="41" y="2"/>
                  </a:lnTo>
                  <a:lnTo>
                    <a:pt x="37" y="8"/>
                  </a:lnTo>
                  <a:lnTo>
                    <a:pt x="32" y="14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11" y="39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4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8"/>
                  </a:lnTo>
                  <a:lnTo>
                    <a:pt x="3" y="59"/>
                  </a:lnTo>
                  <a:lnTo>
                    <a:pt x="4" y="60"/>
                  </a:lnTo>
                  <a:lnTo>
                    <a:pt x="6" y="60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8" y="46"/>
                  </a:lnTo>
                  <a:lnTo>
                    <a:pt x="27" y="35"/>
                  </a:lnTo>
                  <a:lnTo>
                    <a:pt x="27" y="35"/>
                  </a:lnTo>
                  <a:lnTo>
                    <a:pt x="33" y="28"/>
                  </a:lnTo>
                  <a:lnTo>
                    <a:pt x="39" y="20"/>
                  </a:lnTo>
                  <a:lnTo>
                    <a:pt x="45" y="14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1" y="5"/>
                  </a:lnTo>
                  <a:lnTo>
                    <a:pt x="50" y="3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214">
              <a:extLst>
                <a:ext uri="{FF2B5EF4-FFF2-40B4-BE49-F238E27FC236}">
                  <a16:creationId xmlns:a16="http://schemas.microsoft.com/office/drawing/2014/main" id="{1B277F67-90EC-844E-B4B1-F1CB57D9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3413126"/>
              <a:ext cx="14288" cy="34925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18" y="4"/>
                </a:cxn>
                <a:cxn ang="0">
                  <a:pos x="13" y="18"/>
                </a:cxn>
                <a:cxn ang="0">
                  <a:pos x="7" y="32"/>
                </a:cxn>
                <a:cxn ang="0">
                  <a:pos x="2" y="47"/>
                </a:cxn>
                <a:cxn ang="0">
                  <a:pos x="0" y="54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8" y="64"/>
                </a:cxn>
                <a:cxn ang="0">
                  <a:pos x="9" y="62"/>
                </a:cxn>
                <a:cxn ang="0">
                  <a:pos x="9" y="62"/>
                </a:cxn>
                <a:cxn ang="0">
                  <a:pos x="10" y="55"/>
                </a:cxn>
                <a:cxn ang="0">
                  <a:pos x="11" y="48"/>
                </a:cxn>
                <a:cxn ang="0">
                  <a:pos x="16" y="33"/>
                </a:cxn>
                <a:cxn ang="0">
                  <a:pos x="22" y="20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28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1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2"/>
                </a:cxn>
                <a:cxn ang="0">
                  <a:pos x="18" y="4"/>
                </a:cxn>
                <a:cxn ang="0">
                  <a:pos x="18" y="4"/>
                </a:cxn>
              </a:cxnLst>
              <a:rect l="0" t="0" r="r" b="b"/>
              <a:pathLst>
                <a:path w="28" h="66">
                  <a:moveTo>
                    <a:pt x="18" y="4"/>
                  </a:moveTo>
                  <a:lnTo>
                    <a:pt x="18" y="4"/>
                  </a:lnTo>
                  <a:lnTo>
                    <a:pt x="13" y="18"/>
                  </a:lnTo>
                  <a:lnTo>
                    <a:pt x="7" y="32"/>
                  </a:lnTo>
                  <a:lnTo>
                    <a:pt x="2" y="47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8" y="64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0" y="55"/>
                  </a:lnTo>
                  <a:lnTo>
                    <a:pt x="11" y="48"/>
                  </a:lnTo>
                  <a:lnTo>
                    <a:pt x="16" y="33"/>
                  </a:lnTo>
                  <a:lnTo>
                    <a:pt x="22" y="2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1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2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Freeform 215">
              <a:extLst>
                <a:ext uri="{FF2B5EF4-FFF2-40B4-BE49-F238E27FC236}">
                  <a16:creationId xmlns:a16="http://schemas.microsoft.com/office/drawing/2014/main" id="{79C8AFF3-8441-0840-AF7D-F65A0362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8" y="3436938"/>
              <a:ext cx="31750" cy="55563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12"/>
                </a:cxn>
                <a:cxn ang="0">
                  <a:pos x="35" y="22"/>
                </a:cxn>
                <a:cxn ang="0">
                  <a:pos x="28" y="35"/>
                </a:cxn>
                <a:cxn ang="0">
                  <a:pos x="22" y="47"/>
                </a:cxn>
                <a:cxn ang="0">
                  <a:pos x="10" y="72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3" y="104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101"/>
                </a:cxn>
                <a:cxn ang="0">
                  <a:pos x="20" y="76"/>
                </a:cxn>
                <a:cxn ang="0">
                  <a:pos x="30" y="51"/>
                </a:cxn>
                <a:cxn ang="0">
                  <a:pos x="36" y="40"/>
                </a:cxn>
                <a:cxn ang="0">
                  <a:pos x="42" y="29"/>
                </a:cxn>
                <a:cxn ang="0">
                  <a:pos x="51" y="18"/>
                </a:cxn>
                <a:cxn ang="0">
                  <a:pos x="59" y="8"/>
                </a:cxn>
                <a:cxn ang="0">
                  <a:pos x="59" y="8"/>
                </a:cxn>
                <a:cxn ang="0">
                  <a:pos x="60" y="6"/>
                </a:cxn>
                <a:cxn ang="0">
                  <a:pos x="60" y="4"/>
                </a:cxn>
                <a:cxn ang="0">
                  <a:pos x="60" y="3"/>
                </a:cxn>
                <a:cxn ang="0">
                  <a:pos x="59" y="1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104">
                  <a:moveTo>
                    <a:pt x="53" y="1"/>
                  </a:moveTo>
                  <a:lnTo>
                    <a:pt x="53" y="1"/>
                  </a:lnTo>
                  <a:lnTo>
                    <a:pt x="43" y="12"/>
                  </a:lnTo>
                  <a:lnTo>
                    <a:pt x="35" y="22"/>
                  </a:lnTo>
                  <a:lnTo>
                    <a:pt x="28" y="35"/>
                  </a:lnTo>
                  <a:lnTo>
                    <a:pt x="22" y="47"/>
                  </a:lnTo>
                  <a:lnTo>
                    <a:pt x="10" y="72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3" y="104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101"/>
                  </a:lnTo>
                  <a:lnTo>
                    <a:pt x="20" y="76"/>
                  </a:lnTo>
                  <a:lnTo>
                    <a:pt x="30" y="51"/>
                  </a:lnTo>
                  <a:lnTo>
                    <a:pt x="36" y="40"/>
                  </a:lnTo>
                  <a:lnTo>
                    <a:pt x="42" y="29"/>
                  </a:lnTo>
                  <a:lnTo>
                    <a:pt x="51" y="18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60" y="3"/>
                  </a:lnTo>
                  <a:lnTo>
                    <a:pt x="59" y="1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Freeform 216">
              <a:extLst>
                <a:ext uri="{FF2B5EF4-FFF2-40B4-BE49-F238E27FC236}">
                  <a16:creationId xmlns:a16="http://schemas.microsoft.com/office/drawing/2014/main" id="{0635395F-DF4A-1C4F-878B-003D6C34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6" y="3233738"/>
              <a:ext cx="641350" cy="466725"/>
            </a:xfrm>
            <a:custGeom>
              <a:avLst/>
              <a:gdLst/>
              <a:ahLst/>
              <a:cxnLst>
                <a:cxn ang="0">
                  <a:pos x="1065" y="872"/>
                </a:cxn>
                <a:cxn ang="0">
                  <a:pos x="1065" y="852"/>
                </a:cxn>
                <a:cxn ang="0">
                  <a:pos x="1084" y="836"/>
                </a:cxn>
                <a:cxn ang="0">
                  <a:pos x="1102" y="797"/>
                </a:cxn>
                <a:cxn ang="0">
                  <a:pos x="1134" y="739"/>
                </a:cxn>
                <a:cxn ang="0">
                  <a:pos x="1169" y="637"/>
                </a:cxn>
                <a:cxn ang="0">
                  <a:pos x="1175" y="544"/>
                </a:cxn>
                <a:cxn ang="0">
                  <a:pos x="1169" y="489"/>
                </a:cxn>
                <a:cxn ang="0">
                  <a:pos x="1162" y="424"/>
                </a:cxn>
                <a:cxn ang="0">
                  <a:pos x="1138" y="328"/>
                </a:cxn>
                <a:cxn ang="0">
                  <a:pos x="1084" y="192"/>
                </a:cxn>
                <a:cxn ang="0">
                  <a:pos x="1037" y="97"/>
                </a:cxn>
                <a:cxn ang="0">
                  <a:pos x="971" y="37"/>
                </a:cxn>
                <a:cxn ang="0">
                  <a:pos x="818" y="36"/>
                </a:cxn>
                <a:cxn ang="0">
                  <a:pos x="695" y="38"/>
                </a:cxn>
                <a:cxn ang="0">
                  <a:pos x="616" y="46"/>
                </a:cxn>
                <a:cxn ang="0">
                  <a:pos x="198" y="44"/>
                </a:cxn>
                <a:cxn ang="0">
                  <a:pos x="147" y="114"/>
                </a:cxn>
                <a:cxn ang="0">
                  <a:pos x="95" y="212"/>
                </a:cxn>
                <a:cxn ang="0">
                  <a:pos x="42" y="389"/>
                </a:cxn>
                <a:cxn ang="0">
                  <a:pos x="37" y="476"/>
                </a:cxn>
                <a:cxn ang="0">
                  <a:pos x="44" y="540"/>
                </a:cxn>
                <a:cxn ang="0">
                  <a:pos x="49" y="590"/>
                </a:cxn>
                <a:cxn ang="0">
                  <a:pos x="81" y="663"/>
                </a:cxn>
                <a:cxn ang="0">
                  <a:pos x="118" y="748"/>
                </a:cxn>
                <a:cxn ang="0">
                  <a:pos x="147" y="790"/>
                </a:cxn>
                <a:cxn ang="0">
                  <a:pos x="155" y="799"/>
                </a:cxn>
                <a:cxn ang="0">
                  <a:pos x="180" y="821"/>
                </a:cxn>
                <a:cxn ang="0">
                  <a:pos x="191" y="840"/>
                </a:cxn>
                <a:cxn ang="0">
                  <a:pos x="185" y="857"/>
                </a:cxn>
                <a:cxn ang="0">
                  <a:pos x="169" y="861"/>
                </a:cxn>
                <a:cxn ang="0">
                  <a:pos x="143" y="842"/>
                </a:cxn>
                <a:cxn ang="0">
                  <a:pos x="104" y="798"/>
                </a:cxn>
                <a:cxn ang="0">
                  <a:pos x="52" y="689"/>
                </a:cxn>
                <a:cxn ang="0">
                  <a:pos x="23" y="633"/>
                </a:cxn>
                <a:cxn ang="0">
                  <a:pos x="7" y="580"/>
                </a:cxn>
                <a:cxn ang="0">
                  <a:pos x="1" y="463"/>
                </a:cxn>
                <a:cxn ang="0">
                  <a:pos x="14" y="342"/>
                </a:cxn>
                <a:cxn ang="0">
                  <a:pos x="68" y="185"/>
                </a:cxn>
                <a:cxn ang="0">
                  <a:pos x="137" y="66"/>
                </a:cxn>
                <a:cxn ang="0">
                  <a:pos x="163" y="19"/>
                </a:cxn>
                <a:cxn ang="0">
                  <a:pos x="175" y="7"/>
                </a:cxn>
                <a:cxn ang="0">
                  <a:pos x="484" y="9"/>
                </a:cxn>
                <a:cxn ang="0">
                  <a:pos x="616" y="9"/>
                </a:cxn>
                <a:cxn ang="0">
                  <a:pos x="824" y="0"/>
                </a:cxn>
                <a:cxn ang="0">
                  <a:pos x="1023" y="1"/>
                </a:cxn>
                <a:cxn ang="0">
                  <a:pos x="1038" y="10"/>
                </a:cxn>
                <a:cxn ang="0">
                  <a:pos x="1040" y="28"/>
                </a:cxn>
                <a:cxn ang="0">
                  <a:pos x="1081" y="104"/>
                </a:cxn>
                <a:cxn ang="0">
                  <a:pos x="1126" y="197"/>
                </a:cxn>
                <a:cxn ang="0">
                  <a:pos x="1184" y="368"/>
                </a:cxn>
                <a:cxn ang="0">
                  <a:pos x="1208" y="493"/>
                </a:cxn>
                <a:cxn ang="0">
                  <a:pos x="1211" y="543"/>
                </a:cxn>
                <a:cxn ang="0">
                  <a:pos x="1206" y="637"/>
                </a:cxn>
                <a:cxn ang="0">
                  <a:pos x="1182" y="707"/>
                </a:cxn>
                <a:cxn ang="0">
                  <a:pos x="1154" y="780"/>
                </a:cxn>
                <a:cxn ang="0">
                  <a:pos x="1124" y="837"/>
                </a:cxn>
                <a:cxn ang="0">
                  <a:pos x="1089" y="878"/>
                </a:cxn>
              </a:cxnLst>
              <a:rect l="0" t="0" r="r" b="b"/>
              <a:pathLst>
                <a:path w="1212" h="881">
                  <a:moveTo>
                    <a:pt x="1080" y="881"/>
                  </a:moveTo>
                  <a:lnTo>
                    <a:pt x="1080" y="881"/>
                  </a:lnTo>
                  <a:lnTo>
                    <a:pt x="1077" y="880"/>
                  </a:lnTo>
                  <a:lnTo>
                    <a:pt x="1074" y="880"/>
                  </a:lnTo>
                  <a:lnTo>
                    <a:pt x="1068" y="876"/>
                  </a:lnTo>
                  <a:lnTo>
                    <a:pt x="1065" y="872"/>
                  </a:lnTo>
                  <a:lnTo>
                    <a:pt x="1062" y="865"/>
                  </a:lnTo>
                  <a:lnTo>
                    <a:pt x="1062" y="865"/>
                  </a:lnTo>
                  <a:lnTo>
                    <a:pt x="1062" y="862"/>
                  </a:lnTo>
                  <a:lnTo>
                    <a:pt x="1062" y="857"/>
                  </a:lnTo>
                  <a:lnTo>
                    <a:pt x="1063" y="855"/>
                  </a:lnTo>
                  <a:lnTo>
                    <a:pt x="1065" y="852"/>
                  </a:lnTo>
                  <a:lnTo>
                    <a:pt x="1067" y="850"/>
                  </a:lnTo>
                  <a:lnTo>
                    <a:pt x="1070" y="847"/>
                  </a:lnTo>
                  <a:lnTo>
                    <a:pt x="1070" y="847"/>
                  </a:lnTo>
                  <a:lnTo>
                    <a:pt x="1076" y="844"/>
                  </a:lnTo>
                  <a:lnTo>
                    <a:pt x="1080" y="841"/>
                  </a:lnTo>
                  <a:lnTo>
                    <a:pt x="1084" y="836"/>
                  </a:lnTo>
                  <a:lnTo>
                    <a:pt x="1086" y="832"/>
                  </a:lnTo>
                  <a:lnTo>
                    <a:pt x="1091" y="823"/>
                  </a:lnTo>
                  <a:lnTo>
                    <a:pt x="1094" y="815"/>
                  </a:lnTo>
                  <a:lnTo>
                    <a:pt x="1094" y="815"/>
                  </a:lnTo>
                  <a:lnTo>
                    <a:pt x="1097" y="805"/>
                  </a:lnTo>
                  <a:lnTo>
                    <a:pt x="1102" y="797"/>
                  </a:lnTo>
                  <a:lnTo>
                    <a:pt x="1103" y="796"/>
                  </a:lnTo>
                  <a:lnTo>
                    <a:pt x="1103" y="796"/>
                  </a:lnTo>
                  <a:lnTo>
                    <a:pt x="1118" y="771"/>
                  </a:lnTo>
                  <a:lnTo>
                    <a:pt x="1125" y="758"/>
                  </a:lnTo>
                  <a:lnTo>
                    <a:pt x="1132" y="744"/>
                  </a:lnTo>
                  <a:lnTo>
                    <a:pt x="1134" y="739"/>
                  </a:lnTo>
                  <a:lnTo>
                    <a:pt x="1134" y="739"/>
                  </a:lnTo>
                  <a:lnTo>
                    <a:pt x="1144" y="715"/>
                  </a:lnTo>
                  <a:lnTo>
                    <a:pt x="1153" y="689"/>
                  </a:lnTo>
                  <a:lnTo>
                    <a:pt x="1163" y="662"/>
                  </a:lnTo>
                  <a:lnTo>
                    <a:pt x="1169" y="637"/>
                  </a:lnTo>
                  <a:lnTo>
                    <a:pt x="1169" y="637"/>
                  </a:lnTo>
                  <a:lnTo>
                    <a:pt x="1172" y="621"/>
                  </a:lnTo>
                  <a:lnTo>
                    <a:pt x="1174" y="604"/>
                  </a:lnTo>
                  <a:lnTo>
                    <a:pt x="1176" y="589"/>
                  </a:lnTo>
                  <a:lnTo>
                    <a:pt x="1176" y="573"/>
                  </a:lnTo>
                  <a:lnTo>
                    <a:pt x="1176" y="559"/>
                  </a:lnTo>
                  <a:lnTo>
                    <a:pt x="1175" y="544"/>
                  </a:lnTo>
                  <a:lnTo>
                    <a:pt x="1173" y="532"/>
                  </a:lnTo>
                  <a:lnTo>
                    <a:pt x="1170" y="518"/>
                  </a:lnTo>
                  <a:lnTo>
                    <a:pt x="1170" y="518"/>
                  </a:lnTo>
                  <a:lnTo>
                    <a:pt x="1169" y="512"/>
                  </a:lnTo>
                  <a:lnTo>
                    <a:pt x="1169" y="505"/>
                  </a:lnTo>
                  <a:lnTo>
                    <a:pt x="1169" y="489"/>
                  </a:lnTo>
                  <a:lnTo>
                    <a:pt x="1169" y="489"/>
                  </a:lnTo>
                  <a:lnTo>
                    <a:pt x="1170" y="476"/>
                  </a:lnTo>
                  <a:lnTo>
                    <a:pt x="1170" y="476"/>
                  </a:lnTo>
                  <a:lnTo>
                    <a:pt x="1169" y="462"/>
                  </a:lnTo>
                  <a:lnTo>
                    <a:pt x="1167" y="450"/>
                  </a:lnTo>
                  <a:lnTo>
                    <a:pt x="1162" y="424"/>
                  </a:lnTo>
                  <a:lnTo>
                    <a:pt x="1162" y="424"/>
                  </a:lnTo>
                  <a:lnTo>
                    <a:pt x="1159" y="411"/>
                  </a:lnTo>
                  <a:lnTo>
                    <a:pt x="1159" y="411"/>
                  </a:lnTo>
                  <a:lnTo>
                    <a:pt x="1152" y="382"/>
                  </a:lnTo>
                  <a:lnTo>
                    <a:pt x="1145" y="354"/>
                  </a:lnTo>
                  <a:lnTo>
                    <a:pt x="1138" y="328"/>
                  </a:lnTo>
                  <a:lnTo>
                    <a:pt x="1130" y="301"/>
                  </a:lnTo>
                  <a:lnTo>
                    <a:pt x="1120" y="275"/>
                  </a:lnTo>
                  <a:lnTo>
                    <a:pt x="1110" y="249"/>
                  </a:lnTo>
                  <a:lnTo>
                    <a:pt x="1100" y="225"/>
                  </a:lnTo>
                  <a:lnTo>
                    <a:pt x="1089" y="201"/>
                  </a:lnTo>
                  <a:lnTo>
                    <a:pt x="1084" y="192"/>
                  </a:lnTo>
                  <a:lnTo>
                    <a:pt x="1084" y="192"/>
                  </a:lnTo>
                  <a:lnTo>
                    <a:pt x="1067" y="157"/>
                  </a:lnTo>
                  <a:lnTo>
                    <a:pt x="1050" y="122"/>
                  </a:lnTo>
                  <a:lnTo>
                    <a:pt x="1050" y="122"/>
                  </a:lnTo>
                  <a:lnTo>
                    <a:pt x="1037" y="97"/>
                  </a:lnTo>
                  <a:lnTo>
                    <a:pt x="1037" y="97"/>
                  </a:lnTo>
                  <a:lnTo>
                    <a:pt x="1021" y="66"/>
                  </a:lnTo>
                  <a:lnTo>
                    <a:pt x="1012" y="52"/>
                  </a:lnTo>
                  <a:lnTo>
                    <a:pt x="1004" y="39"/>
                  </a:lnTo>
                  <a:lnTo>
                    <a:pt x="1003" y="37"/>
                  </a:lnTo>
                  <a:lnTo>
                    <a:pt x="971" y="37"/>
                  </a:lnTo>
                  <a:lnTo>
                    <a:pt x="971" y="37"/>
                  </a:lnTo>
                  <a:lnTo>
                    <a:pt x="919" y="37"/>
                  </a:lnTo>
                  <a:lnTo>
                    <a:pt x="919" y="37"/>
                  </a:lnTo>
                  <a:lnTo>
                    <a:pt x="841" y="36"/>
                  </a:lnTo>
                  <a:lnTo>
                    <a:pt x="841" y="36"/>
                  </a:lnTo>
                  <a:lnTo>
                    <a:pt x="818" y="36"/>
                  </a:lnTo>
                  <a:lnTo>
                    <a:pt x="818" y="36"/>
                  </a:lnTo>
                  <a:lnTo>
                    <a:pt x="763" y="35"/>
                  </a:lnTo>
                  <a:lnTo>
                    <a:pt x="763" y="35"/>
                  </a:lnTo>
                  <a:lnTo>
                    <a:pt x="740" y="35"/>
                  </a:lnTo>
                  <a:lnTo>
                    <a:pt x="718" y="36"/>
                  </a:lnTo>
                  <a:lnTo>
                    <a:pt x="718" y="36"/>
                  </a:lnTo>
                  <a:lnTo>
                    <a:pt x="695" y="38"/>
                  </a:lnTo>
                  <a:lnTo>
                    <a:pt x="673" y="41"/>
                  </a:lnTo>
                  <a:lnTo>
                    <a:pt x="673" y="41"/>
                  </a:lnTo>
                  <a:lnTo>
                    <a:pt x="645" y="45"/>
                  </a:lnTo>
                  <a:lnTo>
                    <a:pt x="630" y="46"/>
                  </a:lnTo>
                  <a:lnTo>
                    <a:pt x="616" y="46"/>
                  </a:lnTo>
                  <a:lnTo>
                    <a:pt x="616" y="46"/>
                  </a:lnTo>
                  <a:lnTo>
                    <a:pt x="531" y="47"/>
                  </a:lnTo>
                  <a:lnTo>
                    <a:pt x="531" y="47"/>
                  </a:lnTo>
                  <a:lnTo>
                    <a:pt x="442" y="47"/>
                  </a:lnTo>
                  <a:lnTo>
                    <a:pt x="354" y="45"/>
                  </a:lnTo>
                  <a:lnTo>
                    <a:pt x="354" y="45"/>
                  </a:lnTo>
                  <a:lnTo>
                    <a:pt x="198" y="44"/>
                  </a:lnTo>
                  <a:lnTo>
                    <a:pt x="195" y="44"/>
                  </a:lnTo>
                  <a:lnTo>
                    <a:pt x="194" y="46"/>
                  </a:lnTo>
                  <a:lnTo>
                    <a:pt x="194" y="46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47" y="114"/>
                  </a:lnTo>
                  <a:lnTo>
                    <a:pt x="127" y="145"/>
                  </a:lnTo>
                  <a:lnTo>
                    <a:pt x="118" y="161"/>
                  </a:lnTo>
                  <a:lnTo>
                    <a:pt x="110" y="177"/>
                  </a:lnTo>
                  <a:lnTo>
                    <a:pt x="102" y="194"/>
                  </a:lnTo>
                  <a:lnTo>
                    <a:pt x="95" y="212"/>
                  </a:lnTo>
                  <a:lnTo>
                    <a:pt x="95" y="212"/>
                  </a:lnTo>
                  <a:lnTo>
                    <a:pt x="81" y="259"/>
                  </a:lnTo>
                  <a:lnTo>
                    <a:pt x="66" y="307"/>
                  </a:lnTo>
                  <a:lnTo>
                    <a:pt x="59" y="331"/>
                  </a:lnTo>
                  <a:lnTo>
                    <a:pt x="59" y="331"/>
                  </a:lnTo>
                  <a:lnTo>
                    <a:pt x="51" y="358"/>
                  </a:lnTo>
                  <a:lnTo>
                    <a:pt x="42" y="389"/>
                  </a:lnTo>
                  <a:lnTo>
                    <a:pt x="39" y="405"/>
                  </a:lnTo>
                  <a:lnTo>
                    <a:pt x="37" y="421"/>
                  </a:lnTo>
                  <a:lnTo>
                    <a:pt x="36" y="436"/>
                  </a:lnTo>
                  <a:lnTo>
                    <a:pt x="36" y="451"/>
                  </a:lnTo>
                  <a:lnTo>
                    <a:pt x="36" y="451"/>
                  </a:lnTo>
                  <a:lnTo>
                    <a:pt x="37" y="476"/>
                  </a:lnTo>
                  <a:lnTo>
                    <a:pt x="38" y="503"/>
                  </a:lnTo>
                  <a:lnTo>
                    <a:pt x="38" y="503"/>
                  </a:lnTo>
                  <a:lnTo>
                    <a:pt x="40" y="515"/>
                  </a:lnTo>
                  <a:lnTo>
                    <a:pt x="42" y="527"/>
                  </a:lnTo>
                  <a:lnTo>
                    <a:pt x="42" y="527"/>
                  </a:lnTo>
                  <a:lnTo>
                    <a:pt x="44" y="540"/>
                  </a:lnTo>
                  <a:lnTo>
                    <a:pt x="44" y="545"/>
                  </a:lnTo>
                  <a:lnTo>
                    <a:pt x="44" y="551"/>
                  </a:lnTo>
                  <a:lnTo>
                    <a:pt x="44" y="551"/>
                  </a:lnTo>
                  <a:lnTo>
                    <a:pt x="44" y="565"/>
                  </a:lnTo>
                  <a:lnTo>
                    <a:pt x="47" y="577"/>
                  </a:lnTo>
                  <a:lnTo>
                    <a:pt x="49" y="590"/>
                  </a:lnTo>
                  <a:lnTo>
                    <a:pt x="52" y="601"/>
                  </a:lnTo>
                  <a:lnTo>
                    <a:pt x="56" y="613"/>
                  </a:lnTo>
                  <a:lnTo>
                    <a:pt x="61" y="624"/>
                  </a:lnTo>
                  <a:lnTo>
                    <a:pt x="71" y="646"/>
                  </a:lnTo>
                  <a:lnTo>
                    <a:pt x="71" y="646"/>
                  </a:lnTo>
                  <a:lnTo>
                    <a:pt x="81" y="663"/>
                  </a:lnTo>
                  <a:lnTo>
                    <a:pt x="81" y="663"/>
                  </a:lnTo>
                  <a:lnTo>
                    <a:pt x="89" y="683"/>
                  </a:lnTo>
                  <a:lnTo>
                    <a:pt x="98" y="704"/>
                  </a:lnTo>
                  <a:lnTo>
                    <a:pt x="98" y="704"/>
                  </a:lnTo>
                  <a:lnTo>
                    <a:pt x="111" y="734"/>
                  </a:lnTo>
                  <a:lnTo>
                    <a:pt x="118" y="748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29" y="770"/>
                  </a:lnTo>
                  <a:lnTo>
                    <a:pt x="136" y="777"/>
                  </a:lnTo>
                  <a:lnTo>
                    <a:pt x="147" y="790"/>
                  </a:lnTo>
                  <a:lnTo>
                    <a:pt x="147" y="790"/>
                  </a:lnTo>
                  <a:lnTo>
                    <a:pt x="155" y="799"/>
                  </a:lnTo>
                  <a:lnTo>
                    <a:pt x="155" y="799"/>
                  </a:lnTo>
                  <a:lnTo>
                    <a:pt x="155" y="799"/>
                  </a:lnTo>
                  <a:lnTo>
                    <a:pt x="155" y="799"/>
                  </a:lnTo>
                  <a:lnTo>
                    <a:pt x="155" y="799"/>
                  </a:lnTo>
                  <a:lnTo>
                    <a:pt x="155" y="799"/>
                  </a:lnTo>
                  <a:lnTo>
                    <a:pt x="165" y="812"/>
                  </a:lnTo>
                  <a:lnTo>
                    <a:pt x="171" y="819"/>
                  </a:lnTo>
                  <a:lnTo>
                    <a:pt x="173" y="819"/>
                  </a:lnTo>
                  <a:lnTo>
                    <a:pt x="173" y="819"/>
                  </a:lnTo>
                  <a:lnTo>
                    <a:pt x="177" y="820"/>
                  </a:lnTo>
                  <a:lnTo>
                    <a:pt x="180" y="821"/>
                  </a:lnTo>
                  <a:lnTo>
                    <a:pt x="183" y="824"/>
                  </a:lnTo>
                  <a:lnTo>
                    <a:pt x="186" y="827"/>
                  </a:lnTo>
                  <a:lnTo>
                    <a:pt x="186" y="827"/>
                  </a:lnTo>
                  <a:lnTo>
                    <a:pt x="189" y="831"/>
                  </a:lnTo>
                  <a:lnTo>
                    <a:pt x="191" y="835"/>
                  </a:lnTo>
                  <a:lnTo>
                    <a:pt x="191" y="840"/>
                  </a:lnTo>
                  <a:lnTo>
                    <a:pt x="190" y="844"/>
                  </a:lnTo>
                  <a:lnTo>
                    <a:pt x="190" y="844"/>
                  </a:lnTo>
                  <a:lnTo>
                    <a:pt x="190" y="845"/>
                  </a:lnTo>
                  <a:lnTo>
                    <a:pt x="190" y="845"/>
                  </a:lnTo>
                  <a:lnTo>
                    <a:pt x="189" y="851"/>
                  </a:lnTo>
                  <a:lnTo>
                    <a:pt x="185" y="857"/>
                  </a:lnTo>
                  <a:lnTo>
                    <a:pt x="183" y="859"/>
                  </a:lnTo>
                  <a:lnTo>
                    <a:pt x="180" y="861"/>
                  </a:lnTo>
                  <a:lnTo>
                    <a:pt x="178" y="862"/>
                  </a:lnTo>
                  <a:lnTo>
                    <a:pt x="175" y="862"/>
                  </a:lnTo>
                  <a:lnTo>
                    <a:pt x="175" y="862"/>
                  </a:lnTo>
                  <a:lnTo>
                    <a:pt x="169" y="861"/>
                  </a:lnTo>
                  <a:lnTo>
                    <a:pt x="169" y="861"/>
                  </a:lnTo>
                  <a:lnTo>
                    <a:pt x="159" y="857"/>
                  </a:lnTo>
                  <a:lnTo>
                    <a:pt x="153" y="854"/>
                  </a:lnTo>
                  <a:lnTo>
                    <a:pt x="148" y="849"/>
                  </a:lnTo>
                  <a:lnTo>
                    <a:pt x="143" y="842"/>
                  </a:lnTo>
                  <a:lnTo>
                    <a:pt x="143" y="842"/>
                  </a:lnTo>
                  <a:lnTo>
                    <a:pt x="138" y="834"/>
                  </a:lnTo>
                  <a:lnTo>
                    <a:pt x="133" y="828"/>
                  </a:lnTo>
                  <a:lnTo>
                    <a:pt x="121" y="817"/>
                  </a:lnTo>
                  <a:lnTo>
                    <a:pt x="121" y="817"/>
                  </a:lnTo>
                  <a:lnTo>
                    <a:pt x="110" y="804"/>
                  </a:lnTo>
                  <a:lnTo>
                    <a:pt x="104" y="798"/>
                  </a:lnTo>
                  <a:lnTo>
                    <a:pt x="99" y="791"/>
                  </a:lnTo>
                  <a:lnTo>
                    <a:pt x="99" y="791"/>
                  </a:lnTo>
                  <a:lnTo>
                    <a:pt x="86" y="766"/>
                  </a:lnTo>
                  <a:lnTo>
                    <a:pt x="73" y="740"/>
                  </a:lnTo>
                  <a:lnTo>
                    <a:pt x="62" y="714"/>
                  </a:lnTo>
                  <a:lnTo>
                    <a:pt x="52" y="689"/>
                  </a:lnTo>
                  <a:lnTo>
                    <a:pt x="52" y="689"/>
                  </a:lnTo>
                  <a:lnTo>
                    <a:pt x="48" y="680"/>
                  </a:lnTo>
                  <a:lnTo>
                    <a:pt x="43" y="671"/>
                  </a:lnTo>
                  <a:lnTo>
                    <a:pt x="33" y="651"/>
                  </a:lnTo>
                  <a:lnTo>
                    <a:pt x="33" y="651"/>
                  </a:lnTo>
                  <a:lnTo>
                    <a:pt x="23" y="633"/>
                  </a:lnTo>
                  <a:lnTo>
                    <a:pt x="14" y="616"/>
                  </a:lnTo>
                  <a:lnTo>
                    <a:pt x="11" y="607"/>
                  </a:lnTo>
                  <a:lnTo>
                    <a:pt x="9" y="598"/>
                  </a:lnTo>
                  <a:lnTo>
                    <a:pt x="7" y="590"/>
                  </a:lnTo>
                  <a:lnTo>
                    <a:pt x="7" y="580"/>
                  </a:lnTo>
                  <a:lnTo>
                    <a:pt x="7" y="580"/>
                  </a:lnTo>
                  <a:lnTo>
                    <a:pt x="7" y="560"/>
                  </a:lnTo>
                  <a:lnTo>
                    <a:pt x="7" y="539"/>
                  </a:lnTo>
                  <a:lnTo>
                    <a:pt x="3" y="496"/>
                  </a:lnTo>
                  <a:lnTo>
                    <a:pt x="3" y="496"/>
                  </a:lnTo>
                  <a:lnTo>
                    <a:pt x="1" y="463"/>
                  </a:lnTo>
                  <a:lnTo>
                    <a:pt x="1" y="463"/>
                  </a:lnTo>
                  <a:lnTo>
                    <a:pt x="0" y="448"/>
                  </a:lnTo>
                  <a:lnTo>
                    <a:pt x="0" y="433"/>
                  </a:lnTo>
                  <a:lnTo>
                    <a:pt x="1" y="419"/>
                  </a:lnTo>
                  <a:lnTo>
                    <a:pt x="3" y="403"/>
                  </a:lnTo>
                  <a:lnTo>
                    <a:pt x="8" y="373"/>
                  </a:lnTo>
                  <a:lnTo>
                    <a:pt x="14" y="342"/>
                  </a:lnTo>
                  <a:lnTo>
                    <a:pt x="24" y="312"/>
                  </a:lnTo>
                  <a:lnTo>
                    <a:pt x="33" y="282"/>
                  </a:lnTo>
                  <a:lnTo>
                    <a:pt x="54" y="223"/>
                  </a:lnTo>
                  <a:lnTo>
                    <a:pt x="60" y="203"/>
                  </a:lnTo>
                  <a:lnTo>
                    <a:pt x="60" y="203"/>
                  </a:lnTo>
                  <a:lnTo>
                    <a:pt x="68" y="185"/>
                  </a:lnTo>
                  <a:lnTo>
                    <a:pt x="76" y="166"/>
                  </a:lnTo>
                  <a:lnTo>
                    <a:pt x="85" y="149"/>
                  </a:lnTo>
                  <a:lnTo>
                    <a:pt x="94" y="132"/>
                  </a:lnTo>
                  <a:lnTo>
                    <a:pt x="115" y="98"/>
                  </a:lnTo>
                  <a:lnTo>
                    <a:pt x="137" y="66"/>
                  </a:lnTo>
                  <a:lnTo>
                    <a:pt x="137" y="66"/>
                  </a:lnTo>
                  <a:lnTo>
                    <a:pt x="161" y="30"/>
                  </a:lnTo>
                  <a:lnTo>
                    <a:pt x="162" y="28"/>
                  </a:lnTo>
                  <a:lnTo>
                    <a:pt x="162" y="27"/>
                  </a:lnTo>
                  <a:lnTo>
                    <a:pt x="162" y="27"/>
                  </a:lnTo>
                  <a:lnTo>
                    <a:pt x="162" y="23"/>
                  </a:lnTo>
                  <a:lnTo>
                    <a:pt x="163" y="19"/>
                  </a:lnTo>
                  <a:lnTo>
                    <a:pt x="165" y="16"/>
                  </a:lnTo>
                  <a:lnTo>
                    <a:pt x="167" y="12"/>
                  </a:lnTo>
                  <a:lnTo>
                    <a:pt x="167" y="12"/>
                  </a:lnTo>
                  <a:lnTo>
                    <a:pt x="169" y="10"/>
                  </a:lnTo>
                  <a:lnTo>
                    <a:pt x="172" y="8"/>
                  </a:lnTo>
                  <a:lnTo>
                    <a:pt x="175" y="7"/>
                  </a:lnTo>
                  <a:lnTo>
                    <a:pt x="179" y="7"/>
                  </a:lnTo>
                  <a:lnTo>
                    <a:pt x="403" y="7"/>
                  </a:lnTo>
                  <a:lnTo>
                    <a:pt x="403" y="7"/>
                  </a:lnTo>
                  <a:lnTo>
                    <a:pt x="443" y="8"/>
                  </a:lnTo>
                  <a:lnTo>
                    <a:pt x="484" y="9"/>
                  </a:lnTo>
                  <a:lnTo>
                    <a:pt x="484" y="9"/>
                  </a:lnTo>
                  <a:lnTo>
                    <a:pt x="525" y="10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93" y="10"/>
                  </a:lnTo>
                  <a:lnTo>
                    <a:pt x="616" y="9"/>
                  </a:lnTo>
                  <a:lnTo>
                    <a:pt x="616" y="9"/>
                  </a:lnTo>
                  <a:lnTo>
                    <a:pt x="668" y="7"/>
                  </a:lnTo>
                  <a:lnTo>
                    <a:pt x="668" y="7"/>
                  </a:lnTo>
                  <a:lnTo>
                    <a:pt x="746" y="2"/>
                  </a:lnTo>
                  <a:lnTo>
                    <a:pt x="784" y="1"/>
                  </a:lnTo>
                  <a:lnTo>
                    <a:pt x="824" y="0"/>
                  </a:lnTo>
                  <a:lnTo>
                    <a:pt x="824" y="0"/>
                  </a:lnTo>
                  <a:lnTo>
                    <a:pt x="841" y="1"/>
                  </a:lnTo>
                  <a:lnTo>
                    <a:pt x="841" y="1"/>
                  </a:lnTo>
                  <a:lnTo>
                    <a:pt x="924" y="1"/>
                  </a:lnTo>
                  <a:lnTo>
                    <a:pt x="924" y="1"/>
                  </a:lnTo>
                  <a:lnTo>
                    <a:pt x="1023" y="1"/>
                  </a:lnTo>
                  <a:lnTo>
                    <a:pt x="1023" y="1"/>
                  </a:lnTo>
                  <a:lnTo>
                    <a:pt x="1027" y="1"/>
                  </a:lnTo>
                  <a:lnTo>
                    <a:pt x="1030" y="2"/>
                  </a:lnTo>
                  <a:lnTo>
                    <a:pt x="1033" y="4"/>
                  </a:lnTo>
                  <a:lnTo>
                    <a:pt x="1036" y="7"/>
                  </a:lnTo>
                  <a:lnTo>
                    <a:pt x="1036" y="7"/>
                  </a:lnTo>
                  <a:lnTo>
                    <a:pt x="1038" y="10"/>
                  </a:lnTo>
                  <a:lnTo>
                    <a:pt x="1039" y="15"/>
                  </a:lnTo>
                  <a:lnTo>
                    <a:pt x="1039" y="20"/>
                  </a:lnTo>
                  <a:lnTo>
                    <a:pt x="1039" y="24"/>
                  </a:lnTo>
                  <a:lnTo>
                    <a:pt x="1038" y="26"/>
                  </a:lnTo>
                  <a:lnTo>
                    <a:pt x="1040" y="28"/>
                  </a:lnTo>
                  <a:lnTo>
                    <a:pt x="1040" y="28"/>
                  </a:lnTo>
                  <a:lnTo>
                    <a:pt x="1051" y="48"/>
                  </a:lnTo>
                  <a:lnTo>
                    <a:pt x="1061" y="67"/>
                  </a:lnTo>
                  <a:lnTo>
                    <a:pt x="1061" y="67"/>
                  </a:lnTo>
                  <a:lnTo>
                    <a:pt x="1070" y="86"/>
                  </a:lnTo>
                  <a:lnTo>
                    <a:pt x="1081" y="104"/>
                  </a:lnTo>
                  <a:lnTo>
                    <a:pt x="1081" y="104"/>
                  </a:lnTo>
                  <a:lnTo>
                    <a:pt x="1090" y="119"/>
                  </a:lnTo>
                  <a:lnTo>
                    <a:pt x="1098" y="136"/>
                  </a:lnTo>
                  <a:lnTo>
                    <a:pt x="1114" y="170"/>
                  </a:lnTo>
                  <a:lnTo>
                    <a:pt x="1114" y="170"/>
                  </a:lnTo>
                  <a:lnTo>
                    <a:pt x="1126" y="197"/>
                  </a:lnTo>
                  <a:lnTo>
                    <a:pt x="1126" y="197"/>
                  </a:lnTo>
                  <a:lnTo>
                    <a:pt x="1139" y="224"/>
                  </a:lnTo>
                  <a:lnTo>
                    <a:pt x="1150" y="252"/>
                  </a:lnTo>
                  <a:lnTo>
                    <a:pt x="1161" y="281"/>
                  </a:lnTo>
                  <a:lnTo>
                    <a:pt x="1169" y="309"/>
                  </a:lnTo>
                  <a:lnTo>
                    <a:pt x="1177" y="338"/>
                  </a:lnTo>
                  <a:lnTo>
                    <a:pt x="1184" y="368"/>
                  </a:lnTo>
                  <a:lnTo>
                    <a:pt x="1199" y="426"/>
                  </a:lnTo>
                  <a:lnTo>
                    <a:pt x="1205" y="452"/>
                  </a:lnTo>
                  <a:lnTo>
                    <a:pt x="1205" y="452"/>
                  </a:lnTo>
                  <a:lnTo>
                    <a:pt x="1206" y="461"/>
                  </a:lnTo>
                  <a:lnTo>
                    <a:pt x="1207" y="472"/>
                  </a:lnTo>
                  <a:lnTo>
                    <a:pt x="1208" y="493"/>
                  </a:lnTo>
                  <a:lnTo>
                    <a:pt x="1208" y="493"/>
                  </a:lnTo>
                  <a:lnTo>
                    <a:pt x="1208" y="513"/>
                  </a:lnTo>
                  <a:lnTo>
                    <a:pt x="1208" y="522"/>
                  </a:lnTo>
                  <a:lnTo>
                    <a:pt x="1209" y="532"/>
                  </a:lnTo>
                  <a:lnTo>
                    <a:pt x="1209" y="532"/>
                  </a:lnTo>
                  <a:lnTo>
                    <a:pt x="1211" y="543"/>
                  </a:lnTo>
                  <a:lnTo>
                    <a:pt x="1212" y="556"/>
                  </a:lnTo>
                  <a:lnTo>
                    <a:pt x="1212" y="577"/>
                  </a:lnTo>
                  <a:lnTo>
                    <a:pt x="1212" y="577"/>
                  </a:lnTo>
                  <a:lnTo>
                    <a:pt x="1210" y="609"/>
                  </a:lnTo>
                  <a:lnTo>
                    <a:pt x="1208" y="623"/>
                  </a:lnTo>
                  <a:lnTo>
                    <a:pt x="1206" y="637"/>
                  </a:lnTo>
                  <a:lnTo>
                    <a:pt x="1203" y="650"/>
                  </a:lnTo>
                  <a:lnTo>
                    <a:pt x="1200" y="662"/>
                  </a:lnTo>
                  <a:lnTo>
                    <a:pt x="1196" y="674"/>
                  </a:lnTo>
                  <a:lnTo>
                    <a:pt x="1192" y="685"/>
                  </a:lnTo>
                  <a:lnTo>
                    <a:pt x="1192" y="685"/>
                  </a:lnTo>
                  <a:lnTo>
                    <a:pt x="1182" y="707"/>
                  </a:lnTo>
                  <a:lnTo>
                    <a:pt x="1174" y="731"/>
                  </a:lnTo>
                  <a:lnTo>
                    <a:pt x="1174" y="731"/>
                  </a:lnTo>
                  <a:lnTo>
                    <a:pt x="1168" y="749"/>
                  </a:lnTo>
                  <a:lnTo>
                    <a:pt x="1162" y="767"/>
                  </a:lnTo>
                  <a:lnTo>
                    <a:pt x="1162" y="767"/>
                  </a:lnTo>
                  <a:lnTo>
                    <a:pt x="1154" y="780"/>
                  </a:lnTo>
                  <a:lnTo>
                    <a:pt x="1147" y="793"/>
                  </a:lnTo>
                  <a:lnTo>
                    <a:pt x="1147" y="793"/>
                  </a:lnTo>
                  <a:lnTo>
                    <a:pt x="1139" y="806"/>
                  </a:lnTo>
                  <a:lnTo>
                    <a:pt x="1132" y="820"/>
                  </a:lnTo>
                  <a:lnTo>
                    <a:pt x="1132" y="820"/>
                  </a:lnTo>
                  <a:lnTo>
                    <a:pt x="1124" y="837"/>
                  </a:lnTo>
                  <a:lnTo>
                    <a:pt x="1120" y="846"/>
                  </a:lnTo>
                  <a:lnTo>
                    <a:pt x="1115" y="853"/>
                  </a:lnTo>
                  <a:lnTo>
                    <a:pt x="1110" y="860"/>
                  </a:lnTo>
                  <a:lnTo>
                    <a:pt x="1104" y="868"/>
                  </a:lnTo>
                  <a:lnTo>
                    <a:pt x="1096" y="873"/>
                  </a:lnTo>
                  <a:lnTo>
                    <a:pt x="1089" y="878"/>
                  </a:lnTo>
                  <a:lnTo>
                    <a:pt x="1089" y="878"/>
                  </a:lnTo>
                  <a:lnTo>
                    <a:pt x="1084" y="880"/>
                  </a:lnTo>
                  <a:lnTo>
                    <a:pt x="1080" y="881"/>
                  </a:lnTo>
                  <a:lnTo>
                    <a:pt x="1080" y="8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Freeform 217">
              <a:extLst>
                <a:ext uri="{FF2B5EF4-FFF2-40B4-BE49-F238E27FC236}">
                  <a16:creationId xmlns:a16="http://schemas.microsoft.com/office/drawing/2014/main" id="{68B5C8EE-372F-3F43-A184-90CF3376A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3670301"/>
              <a:ext cx="739775" cy="139700"/>
            </a:xfrm>
            <a:custGeom>
              <a:avLst/>
              <a:gdLst/>
              <a:ahLst/>
              <a:cxnLst>
                <a:cxn ang="0">
                  <a:pos x="677" y="260"/>
                </a:cxn>
                <a:cxn ang="0">
                  <a:pos x="549" y="256"/>
                </a:cxn>
                <a:cxn ang="0">
                  <a:pos x="460" y="255"/>
                </a:cxn>
                <a:cxn ang="0">
                  <a:pos x="333" y="246"/>
                </a:cxn>
                <a:cxn ang="0">
                  <a:pos x="166" y="227"/>
                </a:cxn>
                <a:cxn ang="0">
                  <a:pos x="109" y="195"/>
                </a:cxn>
                <a:cxn ang="0">
                  <a:pos x="45" y="129"/>
                </a:cxn>
                <a:cxn ang="0">
                  <a:pos x="9" y="79"/>
                </a:cxn>
                <a:cxn ang="0">
                  <a:pos x="0" y="36"/>
                </a:cxn>
                <a:cxn ang="0">
                  <a:pos x="13" y="15"/>
                </a:cxn>
                <a:cxn ang="0">
                  <a:pos x="51" y="1"/>
                </a:cxn>
                <a:cxn ang="0">
                  <a:pos x="63" y="1"/>
                </a:cxn>
                <a:cxn ang="0">
                  <a:pos x="204" y="7"/>
                </a:cxn>
                <a:cxn ang="0">
                  <a:pos x="382" y="14"/>
                </a:cxn>
                <a:cxn ang="0">
                  <a:pos x="751" y="11"/>
                </a:cxn>
                <a:cxn ang="0">
                  <a:pos x="849" y="16"/>
                </a:cxn>
                <a:cxn ang="0">
                  <a:pos x="991" y="23"/>
                </a:cxn>
                <a:cxn ang="0">
                  <a:pos x="1118" y="31"/>
                </a:cxn>
                <a:cxn ang="0">
                  <a:pos x="1167" y="29"/>
                </a:cxn>
                <a:cxn ang="0">
                  <a:pos x="1239" y="27"/>
                </a:cxn>
                <a:cxn ang="0">
                  <a:pos x="1327" y="20"/>
                </a:cxn>
                <a:cxn ang="0">
                  <a:pos x="1339" y="14"/>
                </a:cxn>
                <a:cxn ang="0">
                  <a:pos x="1375" y="21"/>
                </a:cxn>
                <a:cxn ang="0">
                  <a:pos x="1395" y="48"/>
                </a:cxn>
                <a:cxn ang="0">
                  <a:pos x="1392" y="106"/>
                </a:cxn>
                <a:cxn ang="0">
                  <a:pos x="1352" y="178"/>
                </a:cxn>
                <a:cxn ang="0">
                  <a:pos x="1277" y="229"/>
                </a:cxn>
                <a:cxn ang="0">
                  <a:pos x="1179" y="254"/>
                </a:cxn>
                <a:cxn ang="0">
                  <a:pos x="948" y="265"/>
                </a:cxn>
                <a:cxn ang="0">
                  <a:pos x="666" y="223"/>
                </a:cxn>
                <a:cxn ang="0">
                  <a:pos x="863" y="229"/>
                </a:cxn>
                <a:cxn ang="0">
                  <a:pos x="992" y="231"/>
                </a:cxn>
                <a:cxn ang="0">
                  <a:pos x="1102" y="220"/>
                </a:cxn>
                <a:cxn ang="0">
                  <a:pos x="1235" y="207"/>
                </a:cxn>
                <a:cxn ang="0">
                  <a:pos x="1300" y="175"/>
                </a:cxn>
                <a:cxn ang="0">
                  <a:pos x="1352" y="114"/>
                </a:cxn>
                <a:cxn ang="0">
                  <a:pos x="1359" y="74"/>
                </a:cxn>
                <a:cxn ang="0">
                  <a:pos x="1344" y="60"/>
                </a:cxn>
                <a:cxn ang="0">
                  <a:pos x="1319" y="58"/>
                </a:cxn>
                <a:cxn ang="0">
                  <a:pos x="1267" y="64"/>
                </a:cxn>
                <a:cxn ang="0">
                  <a:pos x="1235" y="63"/>
                </a:cxn>
                <a:cxn ang="0">
                  <a:pos x="1193" y="63"/>
                </a:cxn>
                <a:cxn ang="0">
                  <a:pos x="1123" y="67"/>
                </a:cxn>
                <a:cxn ang="0">
                  <a:pos x="1021" y="61"/>
                </a:cxn>
                <a:cxn ang="0">
                  <a:pos x="781" y="47"/>
                </a:cxn>
                <a:cxn ang="0">
                  <a:pos x="576" y="51"/>
                </a:cxn>
                <a:cxn ang="0">
                  <a:pos x="275" y="47"/>
                </a:cxn>
                <a:cxn ang="0">
                  <a:pos x="117" y="39"/>
                </a:cxn>
                <a:cxn ang="0">
                  <a:pos x="46" y="36"/>
                </a:cxn>
                <a:cxn ang="0">
                  <a:pos x="38" y="43"/>
                </a:cxn>
                <a:cxn ang="0">
                  <a:pos x="51" y="74"/>
                </a:cxn>
                <a:cxn ang="0">
                  <a:pos x="83" y="120"/>
                </a:cxn>
                <a:cxn ang="0">
                  <a:pos x="180" y="191"/>
                </a:cxn>
                <a:cxn ang="0">
                  <a:pos x="232" y="204"/>
                </a:cxn>
                <a:cxn ang="0">
                  <a:pos x="263" y="204"/>
                </a:cxn>
                <a:cxn ang="0">
                  <a:pos x="328" y="210"/>
                </a:cxn>
                <a:cxn ang="0">
                  <a:pos x="443" y="219"/>
                </a:cxn>
                <a:cxn ang="0">
                  <a:pos x="535" y="222"/>
                </a:cxn>
              </a:cxnLst>
              <a:rect l="0" t="0" r="r" b="b"/>
              <a:pathLst>
                <a:path w="1397" h="265">
                  <a:moveTo>
                    <a:pt x="759" y="265"/>
                  </a:moveTo>
                  <a:lnTo>
                    <a:pt x="759" y="265"/>
                  </a:lnTo>
                  <a:lnTo>
                    <a:pt x="738" y="264"/>
                  </a:lnTo>
                  <a:lnTo>
                    <a:pt x="718" y="263"/>
                  </a:lnTo>
                  <a:lnTo>
                    <a:pt x="677" y="260"/>
                  </a:lnTo>
                  <a:lnTo>
                    <a:pt x="677" y="260"/>
                  </a:lnTo>
                  <a:lnTo>
                    <a:pt x="650" y="258"/>
                  </a:lnTo>
                  <a:lnTo>
                    <a:pt x="623" y="257"/>
                  </a:lnTo>
                  <a:lnTo>
                    <a:pt x="623" y="257"/>
                  </a:lnTo>
                  <a:lnTo>
                    <a:pt x="585" y="256"/>
                  </a:lnTo>
                  <a:lnTo>
                    <a:pt x="585" y="256"/>
                  </a:lnTo>
                  <a:lnTo>
                    <a:pt x="549" y="256"/>
                  </a:lnTo>
                  <a:lnTo>
                    <a:pt x="549" y="256"/>
                  </a:lnTo>
                  <a:lnTo>
                    <a:pt x="513" y="257"/>
                  </a:lnTo>
                  <a:lnTo>
                    <a:pt x="513" y="257"/>
                  </a:lnTo>
                  <a:lnTo>
                    <a:pt x="484" y="256"/>
                  </a:lnTo>
                  <a:lnTo>
                    <a:pt x="460" y="255"/>
                  </a:lnTo>
                  <a:lnTo>
                    <a:pt x="460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378" y="248"/>
                  </a:lnTo>
                  <a:lnTo>
                    <a:pt x="355" y="247"/>
                  </a:lnTo>
                  <a:lnTo>
                    <a:pt x="333" y="246"/>
                  </a:lnTo>
                  <a:lnTo>
                    <a:pt x="333" y="246"/>
                  </a:lnTo>
                  <a:lnTo>
                    <a:pt x="281" y="246"/>
                  </a:lnTo>
                  <a:lnTo>
                    <a:pt x="255" y="245"/>
                  </a:lnTo>
                  <a:lnTo>
                    <a:pt x="229" y="242"/>
                  </a:lnTo>
                  <a:lnTo>
                    <a:pt x="203" y="237"/>
                  </a:lnTo>
                  <a:lnTo>
                    <a:pt x="179" y="231"/>
                  </a:lnTo>
                  <a:lnTo>
                    <a:pt x="166" y="227"/>
                  </a:lnTo>
                  <a:lnTo>
                    <a:pt x="154" y="222"/>
                  </a:lnTo>
                  <a:lnTo>
                    <a:pt x="142" y="217"/>
                  </a:lnTo>
                  <a:lnTo>
                    <a:pt x="131" y="210"/>
                  </a:lnTo>
                  <a:lnTo>
                    <a:pt x="131" y="210"/>
                  </a:lnTo>
                  <a:lnTo>
                    <a:pt x="120" y="203"/>
                  </a:lnTo>
                  <a:lnTo>
                    <a:pt x="109" y="195"/>
                  </a:lnTo>
                  <a:lnTo>
                    <a:pt x="98" y="187"/>
                  </a:lnTo>
                  <a:lnTo>
                    <a:pt x="86" y="176"/>
                  </a:lnTo>
                  <a:lnTo>
                    <a:pt x="76" y="166"/>
                  </a:lnTo>
                  <a:lnTo>
                    <a:pt x="65" y="154"/>
                  </a:lnTo>
                  <a:lnTo>
                    <a:pt x="54" y="142"/>
                  </a:lnTo>
                  <a:lnTo>
                    <a:pt x="45" y="129"/>
                  </a:lnTo>
                  <a:lnTo>
                    <a:pt x="45" y="129"/>
                  </a:lnTo>
                  <a:lnTo>
                    <a:pt x="35" y="117"/>
                  </a:lnTo>
                  <a:lnTo>
                    <a:pt x="35" y="117"/>
                  </a:lnTo>
                  <a:lnTo>
                    <a:pt x="25" y="105"/>
                  </a:lnTo>
                  <a:lnTo>
                    <a:pt x="17" y="92"/>
                  </a:lnTo>
                  <a:lnTo>
                    <a:pt x="9" y="79"/>
                  </a:lnTo>
                  <a:lnTo>
                    <a:pt x="6" y="73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0" y="54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1"/>
                  </a:lnTo>
                  <a:lnTo>
                    <a:pt x="3" y="27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9" y="19"/>
                  </a:lnTo>
                  <a:lnTo>
                    <a:pt x="13" y="15"/>
                  </a:lnTo>
                  <a:lnTo>
                    <a:pt x="21" y="8"/>
                  </a:lnTo>
                  <a:lnTo>
                    <a:pt x="31" y="4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1" y="1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95" y="2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65" y="6"/>
                  </a:lnTo>
                  <a:lnTo>
                    <a:pt x="204" y="7"/>
                  </a:lnTo>
                  <a:lnTo>
                    <a:pt x="204" y="7"/>
                  </a:lnTo>
                  <a:lnTo>
                    <a:pt x="248" y="8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337" y="12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471" y="14"/>
                  </a:lnTo>
                  <a:lnTo>
                    <a:pt x="471" y="14"/>
                  </a:lnTo>
                  <a:lnTo>
                    <a:pt x="560" y="14"/>
                  </a:lnTo>
                  <a:lnTo>
                    <a:pt x="560" y="14"/>
                  </a:lnTo>
                  <a:lnTo>
                    <a:pt x="648" y="14"/>
                  </a:lnTo>
                  <a:lnTo>
                    <a:pt x="751" y="11"/>
                  </a:lnTo>
                  <a:lnTo>
                    <a:pt x="751" y="11"/>
                  </a:lnTo>
                  <a:lnTo>
                    <a:pt x="765" y="11"/>
                  </a:lnTo>
                  <a:lnTo>
                    <a:pt x="765" y="11"/>
                  </a:lnTo>
                  <a:lnTo>
                    <a:pt x="787" y="11"/>
                  </a:lnTo>
                  <a:lnTo>
                    <a:pt x="808" y="12"/>
                  </a:lnTo>
                  <a:lnTo>
                    <a:pt x="849" y="16"/>
                  </a:lnTo>
                  <a:lnTo>
                    <a:pt x="849" y="16"/>
                  </a:lnTo>
                  <a:lnTo>
                    <a:pt x="877" y="18"/>
                  </a:lnTo>
                  <a:lnTo>
                    <a:pt x="905" y="20"/>
                  </a:lnTo>
                  <a:lnTo>
                    <a:pt x="905" y="20"/>
                  </a:lnTo>
                  <a:lnTo>
                    <a:pt x="991" y="23"/>
                  </a:lnTo>
                  <a:lnTo>
                    <a:pt x="991" y="23"/>
                  </a:lnTo>
                  <a:lnTo>
                    <a:pt x="1070" y="26"/>
                  </a:lnTo>
                  <a:lnTo>
                    <a:pt x="1070" y="26"/>
                  </a:lnTo>
                  <a:lnTo>
                    <a:pt x="1084" y="27"/>
                  </a:lnTo>
                  <a:lnTo>
                    <a:pt x="1099" y="29"/>
                  </a:lnTo>
                  <a:lnTo>
                    <a:pt x="1099" y="29"/>
                  </a:lnTo>
                  <a:lnTo>
                    <a:pt x="1118" y="31"/>
                  </a:lnTo>
                  <a:lnTo>
                    <a:pt x="1136" y="32"/>
                  </a:lnTo>
                  <a:lnTo>
                    <a:pt x="1136" y="32"/>
                  </a:lnTo>
                  <a:lnTo>
                    <a:pt x="1150" y="31"/>
                  </a:lnTo>
                  <a:lnTo>
                    <a:pt x="1150" y="31"/>
                  </a:lnTo>
                  <a:lnTo>
                    <a:pt x="1167" y="29"/>
                  </a:lnTo>
                  <a:lnTo>
                    <a:pt x="1167" y="29"/>
                  </a:lnTo>
                  <a:lnTo>
                    <a:pt x="1188" y="27"/>
                  </a:lnTo>
                  <a:lnTo>
                    <a:pt x="1209" y="26"/>
                  </a:lnTo>
                  <a:lnTo>
                    <a:pt x="1209" y="26"/>
                  </a:lnTo>
                  <a:lnTo>
                    <a:pt x="1221" y="27"/>
                  </a:lnTo>
                  <a:lnTo>
                    <a:pt x="1221" y="27"/>
                  </a:lnTo>
                  <a:lnTo>
                    <a:pt x="1239" y="27"/>
                  </a:lnTo>
                  <a:lnTo>
                    <a:pt x="1239" y="27"/>
                  </a:lnTo>
                  <a:lnTo>
                    <a:pt x="1264" y="26"/>
                  </a:lnTo>
                  <a:lnTo>
                    <a:pt x="1289" y="24"/>
                  </a:lnTo>
                  <a:lnTo>
                    <a:pt x="1289" y="24"/>
                  </a:lnTo>
                  <a:lnTo>
                    <a:pt x="1307" y="22"/>
                  </a:lnTo>
                  <a:lnTo>
                    <a:pt x="1327" y="20"/>
                  </a:lnTo>
                  <a:lnTo>
                    <a:pt x="1329" y="20"/>
                  </a:lnTo>
                  <a:lnTo>
                    <a:pt x="1330" y="18"/>
                  </a:lnTo>
                  <a:lnTo>
                    <a:pt x="1330" y="18"/>
                  </a:lnTo>
                  <a:lnTo>
                    <a:pt x="1333" y="16"/>
                  </a:lnTo>
                  <a:lnTo>
                    <a:pt x="1336" y="15"/>
                  </a:lnTo>
                  <a:lnTo>
                    <a:pt x="1339" y="14"/>
                  </a:lnTo>
                  <a:lnTo>
                    <a:pt x="1342" y="14"/>
                  </a:lnTo>
                  <a:lnTo>
                    <a:pt x="1342" y="14"/>
                  </a:lnTo>
                  <a:lnTo>
                    <a:pt x="1357" y="15"/>
                  </a:lnTo>
                  <a:lnTo>
                    <a:pt x="1363" y="16"/>
                  </a:lnTo>
                  <a:lnTo>
                    <a:pt x="1369" y="18"/>
                  </a:lnTo>
                  <a:lnTo>
                    <a:pt x="1375" y="21"/>
                  </a:lnTo>
                  <a:lnTo>
                    <a:pt x="1380" y="24"/>
                  </a:lnTo>
                  <a:lnTo>
                    <a:pt x="1384" y="27"/>
                  </a:lnTo>
                  <a:lnTo>
                    <a:pt x="1387" y="31"/>
                  </a:lnTo>
                  <a:lnTo>
                    <a:pt x="1387" y="31"/>
                  </a:lnTo>
                  <a:lnTo>
                    <a:pt x="1392" y="38"/>
                  </a:lnTo>
                  <a:lnTo>
                    <a:pt x="1395" y="48"/>
                  </a:lnTo>
                  <a:lnTo>
                    <a:pt x="1396" y="57"/>
                  </a:lnTo>
                  <a:lnTo>
                    <a:pt x="1397" y="67"/>
                  </a:lnTo>
                  <a:lnTo>
                    <a:pt x="1397" y="77"/>
                  </a:lnTo>
                  <a:lnTo>
                    <a:pt x="1396" y="87"/>
                  </a:lnTo>
                  <a:lnTo>
                    <a:pt x="1392" y="106"/>
                  </a:lnTo>
                  <a:lnTo>
                    <a:pt x="1392" y="106"/>
                  </a:lnTo>
                  <a:lnTo>
                    <a:pt x="1388" y="119"/>
                  </a:lnTo>
                  <a:lnTo>
                    <a:pt x="1383" y="132"/>
                  </a:lnTo>
                  <a:lnTo>
                    <a:pt x="1377" y="144"/>
                  </a:lnTo>
                  <a:lnTo>
                    <a:pt x="1369" y="156"/>
                  </a:lnTo>
                  <a:lnTo>
                    <a:pt x="1361" y="167"/>
                  </a:lnTo>
                  <a:lnTo>
                    <a:pt x="1352" y="178"/>
                  </a:lnTo>
                  <a:lnTo>
                    <a:pt x="1342" y="188"/>
                  </a:lnTo>
                  <a:lnTo>
                    <a:pt x="1331" y="197"/>
                  </a:lnTo>
                  <a:lnTo>
                    <a:pt x="1319" y="206"/>
                  </a:lnTo>
                  <a:lnTo>
                    <a:pt x="1306" y="215"/>
                  </a:lnTo>
                  <a:lnTo>
                    <a:pt x="1292" y="222"/>
                  </a:lnTo>
                  <a:lnTo>
                    <a:pt x="1277" y="229"/>
                  </a:lnTo>
                  <a:lnTo>
                    <a:pt x="1263" y="235"/>
                  </a:lnTo>
                  <a:lnTo>
                    <a:pt x="1246" y="241"/>
                  </a:lnTo>
                  <a:lnTo>
                    <a:pt x="1230" y="245"/>
                  </a:lnTo>
                  <a:lnTo>
                    <a:pt x="1212" y="249"/>
                  </a:lnTo>
                  <a:lnTo>
                    <a:pt x="1212" y="249"/>
                  </a:lnTo>
                  <a:lnTo>
                    <a:pt x="1179" y="254"/>
                  </a:lnTo>
                  <a:lnTo>
                    <a:pt x="1145" y="258"/>
                  </a:lnTo>
                  <a:lnTo>
                    <a:pt x="1111" y="261"/>
                  </a:lnTo>
                  <a:lnTo>
                    <a:pt x="1077" y="263"/>
                  </a:lnTo>
                  <a:lnTo>
                    <a:pt x="1044" y="264"/>
                  </a:lnTo>
                  <a:lnTo>
                    <a:pt x="1011" y="264"/>
                  </a:lnTo>
                  <a:lnTo>
                    <a:pt x="948" y="265"/>
                  </a:lnTo>
                  <a:lnTo>
                    <a:pt x="759" y="265"/>
                  </a:lnTo>
                  <a:close/>
                  <a:moveTo>
                    <a:pt x="592" y="220"/>
                  </a:moveTo>
                  <a:lnTo>
                    <a:pt x="592" y="220"/>
                  </a:lnTo>
                  <a:lnTo>
                    <a:pt x="606" y="220"/>
                  </a:lnTo>
                  <a:lnTo>
                    <a:pt x="606" y="220"/>
                  </a:lnTo>
                  <a:lnTo>
                    <a:pt x="666" y="223"/>
                  </a:lnTo>
                  <a:lnTo>
                    <a:pt x="666" y="223"/>
                  </a:lnTo>
                  <a:lnTo>
                    <a:pt x="748" y="227"/>
                  </a:lnTo>
                  <a:lnTo>
                    <a:pt x="788" y="228"/>
                  </a:lnTo>
                  <a:lnTo>
                    <a:pt x="829" y="229"/>
                  </a:lnTo>
                  <a:lnTo>
                    <a:pt x="829" y="229"/>
                  </a:lnTo>
                  <a:lnTo>
                    <a:pt x="863" y="229"/>
                  </a:lnTo>
                  <a:lnTo>
                    <a:pt x="896" y="230"/>
                  </a:lnTo>
                  <a:lnTo>
                    <a:pt x="896" y="230"/>
                  </a:lnTo>
                  <a:lnTo>
                    <a:pt x="930" y="231"/>
                  </a:lnTo>
                  <a:lnTo>
                    <a:pt x="964" y="232"/>
                  </a:lnTo>
                  <a:lnTo>
                    <a:pt x="964" y="232"/>
                  </a:lnTo>
                  <a:lnTo>
                    <a:pt x="992" y="231"/>
                  </a:lnTo>
                  <a:lnTo>
                    <a:pt x="1018" y="230"/>
                  </a:lnTo>
                  <a:lnTo>
                    <a:pt x="1042" y="228"/>
                  </a:lnTo>
                  <a:lnTo>
                    <a:pt x="1065" y="224"/>
                  </a:lnTo>
                  <a:lnTo>
                    <a:pt x="1065" y="224"/>
                  </a:lnTo>
                  <a:lnTo>
                    <a:pt x="1083" y="222"/>
                  </a:lnTo>
                  <a:lnTo>
                    <a:pt x="1102" y="220"/>
                  </a:lnTo>
                  <a:lnTo>
                    <a:pt x="1139" y="219"/>
                  </a:lnTo>
                  <a:lnTo>
                    <a:pt x="1139" y="219"/>
                  </a:lnTo>
                  <a:lnTo>
                    <a:pt x="1178" y="217"/>
                  </a:lnTo>
                  <a:lnTo>
                    <a:pt x="1197" y="215"/>
                  </a:lnTo>
                  <a:lnTo>
                    <a:pt x="1216" y="211"/>
                  </a:lnTo>
                  <a:lnTo>
                    <a:pt x="1235" y="207"/>
                  </a:lnTo>
                  <a:lnTo>
                    <a:pt x="1253" y="202"/>
                  </a:lnTo>
                  <a:lnTo>
                    <a:pt x="1272" y="194"/>
                  </a:lnTo>
                  <a:lnTo>
                    <a:pt x="1280" y="189"/>
                  </a:lnTo>
                  <a:lnTo>
                    <a:pt x="1290" y="184"/>
                  </a:lnTo>
                  <a:lnTo>
                    <a:pt x="1290" y="184"/>
                  </a:lnTo>
                  <a:lnTo>
                    <a:pt x="1300" y="175"/>
                  </a:lnTo>
                  <a:lnTo>
                    <a:pt x="1311" y="167"/>
                  </a:lnTo>
                  <a:lnTo>
                    <a:pt x="1322" y="158"/>
                  </a:lnTo>
                  <a:lnTo>
                    <a:pt x="1332" y="146"/>
                  </a:lnTo>
                  <a:lnTo>
                    <a:pt x="1341" y="135"/>
                  </a:lnTo>
                  <a:lnTo>
                    <a:pt x="1349" y="121"/>
                  </a:lnTo>
                  <a:lnTo>
                    <a:pt x="1352" y="114"/>
                  </a:lnTo>
                  <a:lnTo>
                    <a:pt x="1355" y="107"/>
                  </a:lnTo>
                  <a:lnTo>
                    <a:pt x="1356" y="99"/>
                  </a:lnTo>
                  <a:lnTo>
                    <a:pt x="1358" y="91"/>
                  </a:lnTo>
                  <a:lnTo>
                    <a:pt x="1358" y="85"/>
                  </a:lnTo>
                  <a:lnTo>
                    <a:pt x="1358" y="85"/>
                  </a:lnTo>
                  <a:lnTo>
                    <a:pt x="1359" y="74"/>
                  </a:lnTo>
                  <a:lnTo>
                    <a:pt x="1359" y="61"/>
                  </a:lnTo>
                  <a:lnTo>
                    <a:pt x="1359" y="47"/>
                  </a:lnTo>
                  <a:lnTo>
                    <a:pt x="1350" y="56"/>
                  </a:lnTo>
                  <a:lnTo>
                    <a:pt x="1350" y="56"/>
                  </a:lnTo>
                  <a:lnTo>
                    <a:pt x="1347" y="59"/>
                  </a:lnTo>
                  <a:lnTo>
                    <a:pt x="1344" y="60"/>
                  </a:lnTo>
                  <a:lnTo>
                    <a:pt x="1340" y="62"/>
                  </a:lnTo>
                  <a:lnTo>
                    <a:pt x="1336" y="62"/>
                  </a:lnTo>
                  <a:lnTo>
                    <a:pt x="1330" y="62"/>
                  </a:lnTo>
                  <a:lnTo>
                    <a:pt x="1330" y="62"/>
                  </a:lnTo>
                  <a:lnTo>
                    <a:pt x="1324" y="61"/>
                  </a:lnTo>
                  <a:lnTo>
                    <a:pt x="1319" y="58"/>
                  </a:lnTo>
                  <a:lnTo>
                    <a:pt x="1318" y="57"/>
                  </a:lnTo>
                  <a:lnTo>
                    <a:pt x="1314" y="57"/>
                  </a:lnTo>
                  <a:lnTo>
                    <a:pt x="1314" y="57"/>
                  </a:lnTo>
                  <a:lnTo>
                    <a:pt x="1292" y="59"/>
                  </a:lnTo>
                  <a:lnTo>
                    <a:pt x="1267" y="64"/>
                  </a:lnTo>
                  <a:lnTo>
                    <a:pt x="1267" y="64"/>
                  </a:lnTo>
                  <a:lnTo>
                    <a:pt x="1261" y="64"/>
                  </a:lnTo>
                  <a:lnTo>
                    <a:pt x="1253" y="65"/>
                  </a:lnTo>
                  <a:lnTo>
                    <a:pt x="1253" y="65"/>
                  </a:lnTo>
                  <a:lnTo>
                    <a:pt x="1244" y="64"/>
                  </a:lnTo>
                  <a:lnTo>
                    <a:pt x="1235" y="63"/>
                  </a:lnTo>
                  <a:lnTo>
                    <a:pt x="1235" y="63"/>
                  </a:lnTo>
                  <a:lnTo>
                    <a:pt x="1224" y="62"/>
                  </a:lnTo>
                  <a:lnTo>
                    <a:pt x="1214" y="62"/>
                  </a:lnTo>
                  <a:lnTo>
                    <a:pt x="1214" y="62"/>
                  </a:lnTo>
                  <a:lnTo>
                    <a:pt x="1210" y="62"/>
                  </a:lnTo>
                  <a:lnTo>
                    <a:pt x="1210" y="62"/>
                  </a:lnTo>
                  <a:lnTo>
                    <a:pt x="1193" y="63"/>
                  </a:lnTo>
                  <a:lnTo>
                    <a:pt x="1178" y="65"/>
                  </a:lnTo>
                  <a:lnTo>
                    <a:pt x="1178" y="65"/>
                  </a:lnTo>
                  <a:lnTo>
                    <a:pt x="1158" y="67"/>
                  </a:lnTo>
                  <a:lnTo>
                    <a:pt x="1138" y="68"/>
                  </a:lnTo>
                  <a:lnTo>
                    <a:pt x="1138" y="68"/>
                  </a:lnTo>
                  <a:lnTo>
                    <a:pt x="1123" y="67"/>
                  </a:lnTo>
                  <a:lnTo>
                    <a:pt x="1123" y="67"/>
                  </a:lnTo>
                  <a:lnTo>
                    <a:pt x="1089" y="64"/>
                  </a:lnTo>
                  <a:lnTo>
                    <a:pt x="1072" y="62"/>
                  </a:lnTo>
                  <a:lnTo>
                    <a:pt x="1055" y="62"/>
                  </a:lnTo>
                  <a:lnTo>
                    <a:pt x="1055" y="62"/>
                  </a:lnTo>
                  <a:lnTo>
                    <a:pt x="1021" y="61"/>
                  </a:lnTo>
                  <a:lnTo>
                    <a:pt x="987" y="60"/>
                  </a:lnTo>
                  <a:lnTo>
                    <a:pt x="919" y="54"/>
                  </a:lnTo>
                  <a:lnTo>
                    <a:pt x="919" y="54"/>
                  </a:lnTo>
                  <a:lnTo>
                    <a:pt x="850" y="49"/>
                  </a:lnTo>
                  <a:lnTo>
                    <a:pt x="815" y="48"/>
                  </a:lnTo>
                  <a:lnTo>
                    <a:pt x="781" y="47"/>
                  </a:lnTo>
                  <a:lnTo>
                    <a:pt x="781" y="47"/>
                  </a:lnTo>
                  <a:lnTo>
                    <a:pt x="751" y="48"/>
                  </a:lnTo>
                  <a:lnTo>
                    <a:pt x="751" y="48"/>
                  </a:lnTo>
                  <a:lnTo>
                    <a:pt x="670" y="50"/>
                  </a:lnTo>
                  <a:lnTo>
                    <a:pt x="576" y="51"/>
                  </a:lnTo>
                  <a:lnTo>
                    <a:pt x="576" y="51"/>
                  </a:lnTo>
                  <a:lnTo>
                    <a:pt x="469" y="50"/>
                  </a:lnTo>
                  <a:lnTo>
                    <a:pt x="469" y="50"/>
                  </a:lnTo>
                  <a:lnTo>
                    <a:pt x="363" y="50"/>
                  </a:lnTo>
                  <a:lnTo>
                    <a:pt x="363" y="50"/>
                  </a:lnTo>
                  <a:lnTo>
                    <a:pt x="320" y="49"/>
                  </a:lnTo>
                  <a:lnTo>
                    <a:pt x="275" y="47"/>
                  </a:lnTo>
                  <a:lnTo>
                    <a:pt x="275" y="47"/>
                  </a:lnTo>
                  <a:lnTo>
                    <a:pt x="231" y="44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53" y="43"/>
                  </a:lnTo>
                  <a:lnTo>
                    <a:pt x="117" y="39"/>
                  </a:lnTo>
                  <a:lnTo>
                    <a:pt x="117" y="39"/>
                  </a:lnTo>
                  <a:lnTo>
                    <a:pt x="83" y="37"/>
                  </a:lnTo>
                  <a:lnTo>
                    <a:pt x="49" y="36"/>
                  </a:lnTo>
                  <a:lnTo>
                    <a:pt x="49" y="36"/>
                  </a:lnTo>
                  <a:lnTo>
                    <a:pt x="47" y="36"/>
                  </a:lnTo>
                  <a:lnTo>
                    <a:pt x="46" y="36"/>
                  </a:lnTo>
                  <a:lnTo>
                    <a:pt x="45" y="36"/>
                  </a:lnTo>
                  <a:lnTo>
                    <a:pt x="45" y="36"/>
                  </a:lnTo>
                  <a:lnTo>
                    <a:pt x="42" y="37"/>
                  </a:lnTo>
                  <a:lnTo>
                    <a:pt x="40" y="39"/>
                  </a:lnTo>
                  <a:lnTo>
                    <a:pt x="38" y="43"/>
                  </a:lnTo>
                  <a:lnTo>
                    <a:pt x="38" y="43"/>
                  </a:lnTo>
                  <a:lnTo>
                    <a:pt x="37" y="47"/>
                  </a:lnTo>
                  <a:lnTo>
                    <a:pt x="38" y="51"/>
                  </a:lnTo>
                  <a:lnTo>
                    <a:pt x="41" y="56"/>
                  </a:lnTo>
                  <a:lnTo>
                    <a:pt x="45" y="62"/>
                  </a:lnTo>
                  <a:lnTo>
                    <a:pt x="45" y="62"/>
                  </a:lnTo>
                  <a:lnTo>
                    <a:pt x="51" y="74"/>
                  </a:lnTo>
                  <a:lnTo>
                    <a:pt x="57" y="83"/>
                  </a:lnTo>
                  <a:lnTo>
                    <a:pt x="57" y="83"/>
                  </a:lnTo>
                  <a:lnTo>
                    <a:pt x="64" y="94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83" y="120"/>
                  </a:lnTo>
                  <a:lnTo>
                    <a:pt x="97" y="134"/>
                  </a:lnTo>
                  <a:lnTo>
                    <a:pt x="111" y="147"/>
                  </a:lnTo>
                  <a:lnTo>
                    <a:pt x="126" y="159"/>
                  </a:lnTo>
                  <a:lnTo>
                    <a:pt x="142" y="170"/>
                  </a:lnTo>
                  <a:lnTo>
                    <a:pt x="161" y="180"/>
                  </a:lnTo>
                  <a:lnTo>
                    <a:pt x="180" y="191"/>
                  </a:lnTo>
                  <a:lnTo>
                    <a:pt x="200" y="199"/>
                  </a:lnTo>
                  <a:lnTo>
                    <a:pt x="200" y="199"/>
                  </a:lnTo>
                  <a:lnTo>
                    <a:pt x="209" y="202"/>
                  </a:lnTo>
                  <a:lnTo>
                    <a:pt x="217" y="203"/>
                  </a:lnTo>
                  <a:lnTo>
                    <a:pt x="232" y="204"/>
                  </a:lnTo>
                  <a:lnTo>
                    <a:pt x="232" y="204"/>
                  </a:lnTo>
                  <a:lnTo>
                    <a:pt x="242" y="204"/>
                  </a:lnTo>
                  <a:lnTo>
                    <a:pt x="242" y="204"/>
                  </a:lnTo>
                  <a:lnTo>
                    <a:pt x="251" y="204"/>
                  </a:lnTo>
                  <a:lnTo>
                    <a:pt x="251" y="204"/>
                  </a:lnTo>
                  <a:lnTo>
                    <a:pt x="263" y="204"/>
                  </a:lnTo>
                  <a:lnTo>
                    <a:pt x="263" y="204"/>
                  </a:lnTo>
                  <a:lnTo>
                    <a:pt x="276" y="207"/>
                  </a:lnTo>
                  <a:lnTo>
                    <a:pt x="276" y="207"/>
                  </a:lnTo>
                  <a:lnTo>
                    <a:pt x="286" y="209"/>
                  </a:lnTo>
                  <a:lnTo>
                    <a:pt x="297" y="209"/>
                  </a:lnTo>
                  <a:lnTo>
                    <a:pt x="297" y="209"/>
                  </a:lnTo>
                  <a:lnTo>
                    <a:pt x="328" y="210"/>
                  </a:lnTo>
                  <a:lnTo>
                    <a:pt x="358" y="214"/>
                  </a:lnTo>
                  <a:lnTo>
                    <a:pt x="358" y="214"/>
                  </a:lnTo>
                  <a:lnTo>
                    <a:pt x="396" y="216"/>
                  </a:lnTo>
                  <a:lnTo>
                    <a:pt x="396" y="216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75" y="221"/>
                  </a:lnTo>
                  <a:lnTo>
                    <a:pt x="508" y="222"/>
                  </a:lnTo>
                  <a:lnTo>
                    <a:pt x="508" y="222"/>
                  </a:lnTo>
                  <a:lnTo>
                    <a:pt x="515" y="222"/>
                  </a:lnTo>
                  <a:lnTo>
                    <a:pt x="515" y="222"/>
                  </a:lnTo>
                  <a:lnTo>
                    <a:pt x="535" y="222"/>
                  </a:lnTo>
                  <a:lnTo>
                    <a:pt x="554" y="221"/>
                  </a:lnTo>
                  <a:lnTo>
                    <a:pt x="554" y="221"/>
                  </a:lnTo>
                  <a:lnTo>
                    <a:pt x="573" y="220"/>
                  </a:lnTo>
                  <a:lnTo>
                    <a:pt x="592" y="220"/>
                  </a:lnTo>
                  <a:lnTo>
                    <a:pt x="592" y="2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218">
              <a:extLst>
                <a:ext uri="{FF2B5EF4-FFF2-40B4-BE49-F238E27FC236}">
                  <a16:creationId xmlns:a16="http://schemas.microsoft.com/office/drawing/2014/main" id="{050EB7EB-8E60-1647-A776-0B34CF32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1" y="3311526"/>
              <a:ext cx="198438" cy="303213"/>
            </a:xfrm>
            <a:custGeom>
              <a:avLst/>
              <a:gdLst/>
              <a:ahLst/>
              <a:cxnLst>
                <a:cxn ang="0">
                  <a:pos x="98" y="574"/>
                </a:cxn>
                <a:cxn ang="0">
                  <a:pos x="88" y="568"/>
                </a:cxn>
                <a:cxn ang="0">
                  <a:pos x="82" y="559"/>
                </a:cxn>
                <a:cxn ang="0">
                  <a:pos x="82" y="552"/>
                </a:cxn>
                <a:cxn ang="0">
                  <a:pos x="87" y="542"/>
                </a:cxn>
                <a:cxn ang="0">
                  <a:pos x="94" y="540"/>
                </a:cxn>
                <a:cxn ang="0">
                  <a:pos x="165" y="527"/>
                </a:cxn>
                <a:cxn ang="0">
                  <a:pos x="230" y="504"/>
                </a:cxn>
                <a:cxn ang="0">
                  <a:pos x="271" y="480"/>
                </a:cxn>
                <a:cxn ang="0">
                  <a:pos x="292" y="459"/>
                </a:cxn>
                <a:cxn ang="0">
                  <a:pos x="317" y="422"/>
                </a:cxn>
                <a:cxn ang="0">
                  <a:pos x="332" y="381"/>
                </a:cxn>
                <a:cxn ang="0">
                  <a:pos x="338" y="337"/>
                </a:cxn>
                <a:cxn ang="0">
                  <a:pos x="336" y="294"/>
                </a:cxn>
                <a:cxn ang="0">
                  <a:pos x="331" y="267"/>
                </a:cxn>
                <a:cxn ang="0">
                  <a:pos x="308" y="191"/>
                </a:cxn>
                <a:cxn ang="0">
                  <a:pos x="279" y="135"/>
                </a:cxn>
                <a:cxn ang="0">
                  <a:pos x="255" y="105"/>
                </a:cxn>
                <a:cxn ang="0">
                  <a:pos x="234" y="86"/>
                </a:cxn>
                <a:cxn ang="0">
                  <a:pos x="200" y="65"/>
                </a:cxn>
                <a:cxn ang="0">
                  <a:pos x="161" y="51"/>
                </a:cxn>
                <a:cxn ang="0">
                  <a:pos x="104" y="41"/>
                </a:cxn>
                <a:cxn ang="0">
                  <a:pos x="17" y="36"/>
                </a:cxn>
                <a:cxn ang="0">
                  <a:pos x="9" y="34"/>
                </a:cxn>
                <a:cxn ang="0">
                  <a:pos x="2" y="27"/>
                </a:cxn>
                <a:cxn ang="0">
                  <a:pos x="0" y="18"/>
                </a:cxn>
                <a:cxn ang="0">
                  <a:pos x="4" y="5"/>
                </a:cxn>
                <a:cxn ang="0">
                  <a:pos x="13" y="0"/>
                </a:cxn>
                <a:cxn ang="0">
                  <a:pos x="49" y="0"/>
                </a:cxn>
                <a:cxn ang="0">
                  <a:pos x="147" y="11"/>
                </a:cxn>
                <a:cxn ang="0">
                  <a:pos x="194" y="23"/>
                </a:cxn>
                <a:cxn ang="0">
                  <a:pos x="236" y="44"/>
                </a:cxn>
                <a:cxn ang="0">
                  <a:pos x="261" y="61"/>
                </a:cxn>
                <a:cxn ang="0">
                  <a:pos x="292" y="93"/>
                </a:cxn>
                <a:cxn ang="0">
                  <a:pos x="318" y="130"/>
                </a:cxn>
                <a:cxn ang="0">
                  <a:pos x="339" y="171"/>
                </a:cxn>
                <a:cxn ang="0">
                  <a:pos x="356" y="216"/>
                </a:cxn>
                <a:cxn ang="0">
                  <a:pos x="370" y="283"/>
                </a:cxn>
                <a:cxn ang="0">
                  <a:pos x="373" y="315"/>
                </a:cxn>
                <a:cxn ang="0">
                  <a:pos x="371" y="360"/>
                </a:cxn>
                <a:cxn ang="0">
                  <a:pos x="363" y="401"/>
                </a:cxn>
                <a:cxn ang="0">
                  <a:pos x="346" y="441"/>
                </a:cxn>
                <a:cxn ang="0">
                  <a:pos x="322" y="477"/>
                </a:cxn>
                <a:cxn ang="0">
                  <a:pos x="303" y="500"/>
                </a:cxn>
                <a:cxn ang="0">
                  <a:pos x="272" y="526"/>
                </a:cxn>
                <a:cxn ang="0">
                  <a:pos x="234" y="544"/>
                </a:cxn>
                <a:cxn ang="0">
                  <a:pos x="181" y="561"/>
                </a:cxn>
                <a:cxn ang="0">
                  <a:pos x="105" y="574"/>
                </a:cxn>
                <a:cxn ang="0">
                  <a:pos x="102" y="574"/>
                </a:cxn>
              </a:cxnLst>
              <a:rect l="0" t="0" r="r" b="b"/>
              <a:pathLst>
                <a:path w="373" h="574">
                  <a:moveTo>
                    <a:pt x="102" y="574"/>
                  </a:moveTo>
                  <a:lnTo>
                    <a:pt x="102" y="574"/>
                  </a:lnTo>
                  <a:lnTo>
                    <a:pt x="98" y="574"/>
                  </a:lnTo>
                  <a:lnTo>
                    <a:pt x="94" y="573"/>
                  </a:lnTo>
                  <a:lnTo>
                    <a:pt x="90" y="571"/>
                  </a:lnTo>
                  <a:lnTo>
                    <a:pt x="88" y="568"/>
                  </a:lnTo>
                  <a:lnTo>
                    <a:pt x="85" y="565"/>
                  </a:lnTo>
                  <a:lnTo>
                    <a:pt x="84" y="562"/>
                  </a:lnTo>
                  <a:lnTo>
                    <a:pt x="82" y="559"/>
                  </a:lnTo>
                  <a:lnTo>
                    <a:pt x="82" y="555"/>
                  </a:lnTo>
                  <a:lnTo>
                    <a:pt x="82" y="555"/>
                  </a:lnTo>
                  <a:lnTo>
                    <a:pt x="82" y="552"/>
                  </a:lnTo>
                  <a:lnTo>
                    <a:pt x="83" y="546"/>
                  </a:lnTo>
                  <a:lnTo>
                    <a:pt x="85" y="544"/>
                  </a:lnTo>
                  <a:lnTo>
                    <a:pt x="87" y="542"/>
                  </a:lnTo>
                  <a:lnTo>
                    <a:pt x="90" y="541"/>
                  </a:lnTo>
                  <a:lnTo>
                    <a:pt x="94" y="540"/>
                  </a:lnTo>
                  <a:lnTo>
                    <a:pt x="94" y="540"/>
                  </a:lnTo>
                  <a:lnTo>
                    <a:pt x="118" y="536"/>
                  </a:lnTo>
                  <a:lnTo>
                    <a:pt x="141" y="532"/>
                  </a:lnTo>
                  <a:lnTo>
                    <a:pt x="165" y="527"/>
                  </a:lnTo>
                  <a:lnTo>
                    <a:pt x="187" y="521"/>
                  </a:lnTo>
                  <a:lnTo>
                    <a:pt x="209" y="513"/>
                  </a:lnTo>
                  <a:lnTo>
                    <a:pt x="230" y="504"/>
                  </a:lnTo>
                  <a:lnTo>
                    <a:pt x="251" y="493"/>
                  </a:lnTo>
                  <a:lnTo>
                    <a:pt x="261" y="486"/>
                  </a:lnTo>
                  <a:lnTo>
                    <a:pt x="271" y="480"/>
                  </a:lnTo>
                  <a:lnTo>
                    <a:pt x="271" y="480"/>
                  </a:lnTo>
                  <a:lnTo>
                    <a:pt x="282" y="470"/>
                  </a:lnTo>
                  <a:lnTo>
                    <a:pt x="292" y="459"/>
                  </a:lnTo>
                  <a:lnTo>
                    <a:pt x="302" y="447"/>
                  </a:lnTo>
                  <a:lnTo>
                    <a:pt x="310" y="434"/>
                  </a:lnTo>
                  <a:lnTo>
                    <a:pt x="317" y="422"/>
                  </a:lnTo>
                  <a:lnTo>
                    <a:pt x="323" y="409"/>
                  </a:lnTo>
                  <a:lnTo>
                    <a:pt x="328" y="395"/>
                  </a:lnTo>
                  <a:lnTo>
                    <a:pt x="332" y="381"/>
                  </a:lnTo>
                  <a:lnTo>
                    <a:pt x="335" y="366"/>
                  </a:lnTo>
                  <a:lnTo>
                    <a:pt x="337" y="352"/>
                  </a:lnTo>
                  <a:lnTo>
                    <a:pt x="338" y="337"/>
                  </a:lnTo>
                  <a:lnTo>
                    <a:pt x="338" y="323"/>
                  </a:lnTo>
                  <a:lnTo>
                    <a:pt x="337" y="308"/>
                  </a:lnTo>
                  <a:lnTo>
                    <a:pt x="336" y="294"/>
                  </a:lnTo>
                  <a:lnTo>
                    <a:pt x="334" y="280"/>
                  </a:lnTo>
                  <a:lnTo>
                    <a:pt x="331" y="267"/>
                  </a:lnTo>
                  <a:lnTo>
                    <a:pt x="331" y="267"/>
                  </a:lnTo>
                  <a:lnTo>
                    <a:pt x="323" y="241"/>
                  </a:lnTo>
                  <a:lnTo>
                    <a:pt x="316" y="216"/>
                  </a:lnTo>
                  <a:lnTo>
                    <a:pt x="308" y="191"/>
                  </a:lnTo>
                  <a:lnTo>
                    <a:pt x="298" y="168"/>
                  </a:lnTo>
                  <a:lnTo>
                    <a:pt x="286" y="145"/>
                  </a:lnTo>
                  <a:lnTo>
                    <a:pt x="279" y="135"/>
                  </a:lnTo>
                  <a:lnTo>
                    <a:pt x="272" y="125"/>
                  </a:lnTo>
                  <a:lnTo>
                    <a:pt x="263" y="114"/>
                  </a:lnTo>
                  <a:lnTo>
                    <a:pt x="255" y="105"/>
                  </a:lnTo>
                  <a:lnTo>
                    <a:pt x="245" y="96"/>
                  </a:lnTo>
                  <a:lnTo>
                    <a:pt x="234" y="86"/>
                  </a:lnTo>
                  <a:lnTo>
                    <a:pt x="234" y="86"/>
                  </a:lnTo>
                  <a:lnTo>
                    <a:pt x="224" y="79"/>
                  </a:lnTo>
                  <a:lnTo>
                    <a:pt x="213" y="72"/>
                  </a:lnTo>
                  <a:lnTo>
                    <a:pt x="200" y="65"/>
                  </a:lnTo>
                  <a:lnTo>
                    <a:pt x="188" y="60"/>
                  </a:lnTo>
                  <a:lnTo>
                    <a:pt x="174" y="55"/>
                  </a:lnTo>
                  <a:lnTo>
                    <a:pt x="161" y="51"/>
                  </a:lnTo>
                  <a:lnTo>
                    <a:pt x="146" y="48"/>
                  </a:lnTo>
                  <a:lnTo>
                    <a:pt x="133" y="45"/>
                  </a:lnTo>
                  <a:lnTo>
                    <a:pt x="104" y="41"/>
                  </a:lnTo>
                  <a:lnTo>
                    <a:pt x="74" y="38"/>
                  </a:lnTo>
                  <a:lnTo>
                    <a:pt x="45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3" y="35"/>
                  </a:lnTo>
                  <a:lnTo>
                    <a:pt x="9" y="34"/>
                  </a:lnTo>
                  <a:lnTo>
                    <a:pt x="6" y="32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1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8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49" y="0"/>
                  </a:lnTo>
                  <a:lnTo>
                    <a:pt x="81" y="2"/>
                  </a:lnTo>
                  <a:lnTo>
                    <a:pt x="114" y="5"/>
                  </a:lnTo>
                  <a:lnTo>
                    <a:pt x="147" y="11"/>
                  </a:lnTo>
                  <a:lnTo>
                    <a:pt x="163" y="14"/>
                  </a:lnTo>
                  <a:lnTo>
                    <a:pt x="178" y="19"/>
                  </a:lnTo>
                  <a:lnTo>
                    <a:pt x="194" y="23"/>
                  </a:lnTo>
                  <a:lnTo>
                    <a:pt x="208" y="29"/>
                  </a:lnTo>
                  <a:lnTo>
                    <a:pt x="223" y="35"/>
                  </a:lnTo>
                  <a:lnTo>
                    <a:pt x="236" y="44"/>
                  </a:lnTo>
                  <a:lnTo>
                    <a:pt x="249" y="52"/>
                  </a:lnTo>
                  <a:lnTo>
                    <a:pt x="261" y="61"/>
                  </a:lnTo>
                  <a:lnTo>
                    <a:pt x="261" y="61"/>
                  </a:lnTo>
                  <a:lnTo>
                    <a:pt x="272" y="72"/>
                  </a:lnTo>
                  <a:lnTo>
                    <a:pt x="282" y="83"/>
                  </a:lnTo>
                  <a:lnTo>
                    <a:pt x="292" y="93"/>
                  </a:lnTo>
                  <a:lnTo>
                    <a:pt x="302" y="106"/>
                  </a:lnTo>
                  <a:lnTo>
                    <a:pt x="310" y="117"/>
                  </a:lnTo>
                  <a:lnTo>
                    <a:pt x="318" y="130"/>
                  </a:lnTo>
                  <a:lnTo>
                    <a:pt x="326" y="143"/>
                  </a:lnTo>
                  <a:lnTo>
                    <a:pt x="333" y="157"/>
                  </a:lnTo>
                  <a:lnTo>
                    <a:pt x="339" y="171"/>
                  </a:lnTo>
                  <a:lnTo>
                    <a:pt x="345" y="186"/>
                  </a:lnTo>
                  <a:lnTo>
                    <a:pt x="350" y="200"/>
                  </a:lnTo>
                  <a:lnTo>
                    <a:pt x="356" y="216"/>
                  </a:lnTo>
                  <a:lnTo>
                    <a:pt x="360" y="232"/>
                  </a:lnTo>
                  <a:lnTo>
                    <a:pt x="364" y="249"/>
                  </a:lnTo>
                  <a:lnTo>
                    <a:pt x="370" y="283"/>
                  </a:lnTo>
                  <a:lnTo>
                    <a:pt x="370" y="283"/>
                  </a:lnTo>
                  <a:lnTo>
                    <a:pt x="372" y="300"/>
                  </a:lnTo>
                  <a:lnTo>
                    <a:pt x="373" y="315"/>
                  </a:lnTo>
                  <a:lnTo>
                    <a:pt x="373" y="331"/>
                  </a:lnTo>
                  <a:lnTo>
                    <a:pt x="373" y="345"/>
                  </a:lnTo>
                  <a:lnTo>
                    <a:pt x="371" y="360"/>
                  </a:lnTo>
                  <a:lnTo>
                    <a:pt x="369" y="374"/>
                  </a:lnTo>
                  <a:lnTo>
                    <a:pt x="366" y="388"/>
                  </a:lnTo>
                  <a:lnTo>
                    <a:pt x="363" y="401"/>
                  </a:lnTo>
                  <a:lnTo>
                    <a:pt x="358" y="415"/>
                  </a:lnTo>
                  <a:lnTo>
                    <a:pt x="352" y="428"/>
                  </a:lnTo>
                  <a:lnTo>
                    <a:pt x="346" y="441"/>
                  </a:lnTo>
                  <a:lnTo>
                    <a:pt x="339" y="453"/>
                  </a:lnTo>
                  <a:lnTo>
                    <a:pt x="332" y="465"/>
                  </a:lnTo>
                  <a:lnTo>
                    <a:pt x="322" y="477"/>
                  </a:lnTo>
                  <a:lnTo>
                    <a:pt x="313" y="488"/>
                  </a:lnTo>
                  <a:lnTo>
                    <a:pt x="303" y="500"/>
                  </a:lnTo>
                  <a:lnTo>
                    <a:pt x="303" y="500"/>
                  </a:lnTo>
                  <a:lnTo>
                    <a:pt x="292" y="509"/>
                  </a:lnTo>
                  <a:lnTo>
                    <a:pt x="282" y="518"/>
                  </a:lnTo>
                  <a:lnTo>
                    <a:pt x="272" y="526"/>
                  </a:lnTo>
                  <a:lnTo>
                    <a:pt x="259" y="533"/>
                  </a:lnTo>
                  <a:lnTo>
                    <a:pt x="247" y="539"/>
                  </a:lnTo>
                  <a:lnTo>
                    <a:pt x="234" y="544"/>
                  </a:lnTo>
                  <a:lnTo>
                    <a:pt x="222" y="550"/>
                  </a:lnTo>
                  <a:lnTo>
                    <a:pt x="208" y="554"/>
                  </a:lnTo>
                  <a:lnTo>
                    <a:pt x="181" y="561"/>
                  </a:lnTo>
                  <a:lnTo>
                    <a:pt x="156" y="566"/>
                  </a:lnTo>
                  <a:lnTo>
                    <a:pt x="130" y="570"/>
                  </a:lnTo>
                  <a:lnTo>
                    <a:pt x="105" y="574"/>
                  </a:lnTo>
                  <a:lnTo>
                    <a:pt x="105" y="574"/>
                  </a:lnTo>
                  <a:lnTo>
                    <a:pt x="102" y="574"/>
                  </a:lnTo>
                  <a:lnTo>
                    <a:pt x="102" y="5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219">
              <a:extLst>
                <a:ext uri="{FF2B5EF4-FFF2-40B4-BE49-F238E27FC236}">
                  <a16:creationId xmlns:a16="http://schemas.microsoft.com/office/drawing/2014/main" id="{D025AF52-EE83-7646-9518-4884B9879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663" y="3375026"/>
              <a:ext cx="111125" cy="166688"/>
            </a:xfrm>
            <a:custGeom>
              <a:avLst/>
              <a:gdLst/>
              <a:ahLst/>
              <a:cxnLst>
                <a:cxn ang="0">
                  <a:pos x="71" y="316"/>
                </a:cxn>
                <a:cxn ang="0">
                  <a:pos x="65" y="314"/>
                </a:cxn>
                <a:cxn ang="0">
                  <a:pos x="60" y="311"/>
                </a:cxn>
                <a:cxn ang="0">
                  <a:pos x="57" y="300"/>
                </a:cxn>
                <a:cxn ang="0">
                  <a:pos x="58" y="293"/>
                </a:cxn>
                <a:cxn ang="0">
                  <a:pos x="61" y="286"/>
                </a:cxn>
                <a:cxn ang="0">
                  <a:pos x="66" y="281"/>
                </a:cxn>
                <a:cxn ang="0">
                  <a:pos x="74" y="279"/>
                </a:cxn>
                <a:cxn ang="0">
                  <a:pos x="84" y="278"/>
                </a:cxn>
                <a:cxn ang="0">
                  <a:pos x="106" y="273"/>
                </a:cxn>
                <a:cxn ang="0">
                  <a:pos x="130" y="264"/>
                </a:cxn>
                <a:cxn ang="0">
                  <a:pos x="152" y="249"/>
                </a:cxn>
                <a:cxn ang="0">
                  <a:pos x="160" y="240"/>
                </a:cxn>
                <a:cxn ang="0">
                  <a:pos x="171" y="222"/>
                </a:cxn>
                <a:cxn ang="0">
                  <a:pos x="173" y="204"/>
                </a:cxn>
                <a:cxn ang="0">
                  <a:pos x="172" y="191"/>
                </a:cxn>
                <a:cxn ang="0">
                  <a:pos x="166" y="160"/>
                </a:cxn>
                <a:cxn ang="0">
                  <a:pos x="155" y="128"/>
                </a:cxn>
                <a:cxn ang="0">
                  <a:pos x="140" y="99"/>
                </a:cxn>
                <a:cxn ang="0">
                  <a:pos x="129" y="87"/>
                </a:cxn>
                <a:cxn ang="0">
                  <a:pos x="117" y="78"/>
                </a:cxn>
                <a:cxn ang="0">
                  <a:pos x="91" y="65"/>
                </a:cxn>
                <a:cxn ang="0">
                  <a:pos x="78" y="60"/>
                </a:cxn>
                <a:cxn ang="0">
                  <a:pos x="47" y="45"/>
                </a:cxn>
                <a:cxn ang="0">
                  <a:pos x="44" y="44"/>
                </a:cxn>
                <a:cxn ang="0">
                  <a:pos x="33" y="37"/>
                </a:cxn>
                <a:cxn ang="0">
                  <a:pos x="16" y="37"/>
                </a:cxn>
                <a:cxn ang="0">
                  <a:pos x="9" y="35"/>
                </a:cxn>
                <a:cxn ang="0">
                  <a:pos x="4" y="30"/>
                </a:cxn>
                <a:cxn ang="0">
                  <a:pos x="1" y="25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6" y="4"/>
                </a:cxn>
                <a:cxn ang="0">
                  <a:pos x="12" y="0"/>
                </a:cxn>
                <a:cxn ang="0">
                  <a:pos x="42" y="0"/>
                </a:cxn>
                <a:cxn ang="0">
                  <a:pos x="47" y="1"/>
                </a:cxn>
                <a:cxn ang="0">
                  <a:pos x="57" y="9"/>
                </a:cxn>
                <a:cxn ang="0">
                  <a:pos x="69" y="11"/>
                </a:cxn>
                <a:cxn ang="0">
                  <a:pos x="72" y="14"/>
                </a:cxn>
                <a:cxn ang="0">
                  <a:pos x="78" y="17"/>
                </a:cxn>
                <a:cxn ang="0">
                  <a:pos x="91" y="22"/>
                </a:cxn>
                <a:cxn ang="0">
                  <a:pos x="101" y="26"/>
                </a:cxn>
                <a:cxn ang="0">
                  <a:pos x="111" y="32"/>
                </a:cxn>
                <a:cxn ang="0">
                  <a:pos x="134" y="45"/>
                </a:cxn>
                <a:cxn ang="0">
                  <a:pos x="150" y="57"/>
                </a:cxn>
                <a:cxn ang="0">
                  <a:pos x="155" y="62"/>
                </a:cxn>
                <a:cxn ang="0">
                  <a:pos x="173" y="86"/>
                </a:cxn>
                <a:cxn ang="0">
                  <a:pos x="187" y="117"/>
                </a:cxn>
                <a:cxn ang="0">
                  <a:pos x="200" y="150"/>
                </a:cxn>
                <a:cxn ang="0">
                  <a:pos x="207" y="185"/>
                </a:cxn>
                <a:cxn ang="0">
                  <a:pos x="209" y="196"/>
                </a:cxn>
                <a:cxn ang="0">
                  <a:pos x="208" y="216"/>
                </a:cxn>
                <a:cxn ang="0">
                  <a:pos x="204" y="235"/>
                </a:cxn>
                <a:cxn ang="0">
                  <a:pos x="196" y="252"/>
                </a:cxn>
                <a:cxn ang="0">
                  <a:pos x="189" y="261"/>
                </a:cxn>
                <a:cxn ang="0">
                  <a:pos x="169" y="281"/>
                </a:cxn>
                <a:cxn ang="0">
                  <a:pos x="141" y="298"/>
                </a:cxn>
                <a:cxn ang="0">
                  <a:pos x="108" y="309"/>
                </a:cxn>
                <a:cxn ang="0">
                  <a:pos x="73" y="316"/>
                </a:cxn>
                <a:cxn ang="0">
                  <a:pos x="71" y="316"/>
                </a:cxn>
                <a:cxn ang="0">
                  <a:pos x="71" y="316"/>
                </a:cxn>
              </a:cxnLst>
              <a:rect l="0" t="0" r="r" b="b"/>
              <a:pathLst>
                <a:path w="209" h="316">
                  <a:moveTo>
                    <a:pt x="71" y="316"/>
                  </a:moveTo>
                  <a:lnTo>
                    <a:pt x="71" y="316"/>
                  </a:lnTo>
                  <a:lnTo>
                    <a:pt x="68" y="316"/>
                  </a:lnTo>
                  <a:lnTo>
                    <a:pt x="65" y="314"/>
                  </a:lnTo>
                  <a:lnTo>
                    <a:pt x="62" y="312"/>
                  </a:lnTo>
                  <a:lnTo>
                    <a:pt x="60" y="311"/>
                  </a:lnTo>
                  <a:lnTo>
                    <a:pt x="58" y="306"/>
                  </a:lnTo>
                  <a:lnTo>
                    <a:pt x="57" y="300"/>
                  </a:lnTo>
                  <a:lnTo>
                    <a:pt x="57" y="300"/>
                  </a:lnTo>
                  <a:lnTo>
                    <a:pt x="58" y="293"/>
                  </a:lnTo>
                  <a:lnTo>
                    <a:pt x="59" y="290"/>
                  </a:lnTo>
                  <a:lnTo>
                    <a:pt x="61" y="286"/>
                  </a:lnTo>
                  <a:lnTo>
                    <a:pt x="63" y="284"/>
                  </a:lnTo>
                  <a:lnTo>
                    <a:pt x="66" y="281"/>
                  </a:lnTo>
                  <a:lnTo>
                    <a:pt x="70" y="280"/>
                  </a:lnTo>
                  <a:lnTo>
                    <a:pt x="74" y="279"/>
                  </a:lnTo>
                  <a:lnTo>
                    <a:pt x="74" y="279"/>
                  </a:lnTo>
                  <a:lnTo>
                    <a:pt x="84" y="278"/>
                  </a:lnTo>
                  <a:lnTo>
                    <a:pt x="94" y="276"/>
                  </a:lnTo>
                  <a:lnTo>
                    <a:pt x="106" y="273"/>
                  </a:lnTo>
                  <a:lnTo>
                    <a:pt x="118" y="269"/>
                  </a:lnTo>
                  <a:lnTo>
                    <a:pt x="130" y="264"/>
                  </a:lnTo>
                  <a:lnTo>
                    <a:pt x="142" y="256"/>
                  </a:lnTo>
                  <a:lnTo>
                    <a:pt x="152" y="249"/>
                  </a:lnTo>
                  <a:lnTo>
                    <a:pt x="160" y="240"/>
                  </a:lnTo>
                  <a:lnTo>
                    <a:pt x="160" y="240"/>
                  </a:lnTo>
                  <a:lnTo>
                    <a:pt x="167" y="232"/>
                  </a:lnTo>
                  <a:lnTo>
                    <a:pt x="171" y="222"/>
                  </a:lnTo>
                  <a:lnTo>
                    <a:pt x="173" y="213"/>
                  </a:lnTo>
                  <a:lnTo>
                    <a:pt x="173" y="204"/>
                  </a:lnTo>
                  <a:lnTo>
                    <a:pt x="173" y="204"/>
                  </a:lnTo>
                  <a:lnTo>
                    <a:pt x="172" y="191"/>
                  </a:lnTo>
                  <a:lnTo>
                    <a:pt x="170" y="177"/>
                  </a:lnTo>
                  <a:lnTo>
                    <a:pt x="166" y="160"/>
                  </a:lnTo>
                  <a:lnTo>
                    <a:pt x="161" y="143"/>
                  </a:lnTo>
                  <a:lnTo>
                    <a:pt x="155" y="128"/>
                  </a:lnTo>
                  <a:lnTo>
                    <a:pt x="148" y="112"/>
                  </a:lnTo>
                  <a:lnTo>
                    <a:pt x="140" y="99"/>
                  </a:lnTo>
                  <a:lnTo>
                    <a:pt x="134" y="93"/>
                  </a:lnTo>
                  <a:lnTo>
                    <a:pt x="129" y="87"/>
                  </a:lnTo>
                  <a:lnTo>
                    <a:pt x="129" y="87"/>
                  </a:lnTo>
                  <a:lnTo>
                    <a:pt x="117" y="78"/>
                  </a:lnTo>
                  <a:lnTo>
                    <a:pt x="104" y="71"/>
                  </a:lnTo>
                  <a:lnTo>
                    <a:pt x="91" y="65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63" y="52"/>
                  </a:lnTo>
                  <a:lnTo>
                    <a:pt x="47" y="45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35" y="38"/>
                  </a:lnTo>
                  <a:lnTo>
                    <a:pt x="33" y="37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12" y="36"/>
                  </a:lnTo>
                  <a:lnTo>
                    <a:pt x="9" y="35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1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9"/>
                  </a:lnTo>
                  <a:lnTo>
                    <a:pt x="4" y="6"/>
                  </a:lnTo>
                  <a:lnTo>
                    <a:pt x="6" y="4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7" y="1"/>
                  </a:lnTo>
                  <a:lnTo>
                    <a:pt x="53" y="5"/>
                  </a:lnTo>
                  <a:lnTo>
                    <a:pt x="57" y="9"/>
                  </a:lnTo>
                  <a:lnTo>
                    <a:pt x="60" y="14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8" y="17"/>
                  </a:lnTo>
                  <a:lnTo>
                    <a:pt x="84" y="20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101" y="26"/>
                  </a:lnTo>
                  <a:lnTo>
                    <a:pt x="111" y="32"/>
                  </a:lnTo>
                  <a:lnTo>
                    <a:pt x="111" y="32"/>
                  </a:lnTo>
                  <a:lnTo>
                    <a:pt x="122" y="38"/>
                  </a:lnTo>
                  <a:lnTo>
                    <a:pt x="134" y="45"/>
                  </a:lnTo>
                  <a:lnTo>
                    <a:pt x="146" y="52"/>
                  </a:lnTo>
                  <a:lnTo>
                    <a:pt x="150" y="57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64" y="74"/>
                  </a:lnTo>
                  <a:lnTo>
                    <a:pt x="173" y="86"/>
                  </a:lnTo>
                  <a:lnTo>
                    <a:pt x="180" y="101"/>
                  </a:lnTo>
                  <a:lnTo>
                    <a:pt x="187" y="117"/>
                  </a:lnTo>
                  <a:lnTo>
                    <a:pt x="193" y="132"/>
                  </a:lnTo>
                  <a:lnTo>
                    <a:pt x="200" y="150"/>
                  </a:lnTo>
                  <a:lnTo>
                    <a:pt x="204" y="167"/>
                  </a:lnTo>
                  <a:lnTo>
                    <a:pt x="207" y="185"/>
                  </a:lnTo>
                  <a:lnTo>
                    <a:pt x="207" y="185"/>
                  </a:lnTo>
                  <a:lnTo>
                    <a:pt x="209" y="196"/>
                  </a:lnTo>
                  <a:lnTo>
                    <a:pt x="209" y="206"/>
                  </a:lnTo>
                  <a:lnTo>
                    <a:pt x="208" y="216"/>
                  </a:lnTo>
                  <a:lnTo>
                    <a:pt x="207" y="225"/>
                  </a:lnTo>
                  <a:lnTo>
                    <a:pt x="204" y="235"/>
                  </a:lnTo>
                  <a:lnTo>
                    <a:pt x="200" y="244"/>
                  </a:lnTo>
                  <a:lnTo>
                    <a:pt x="196" y="252"/>
                  </a:lnTo>
                  <a:lnTo>
                    <a:pt x="189" y="261"/>
                  </a:lnTo>
                  <a:lnTo>
                    <a:pt x="189" y="261"/>
                  </a:lnTo>
                  <a:lnTo>
                    <a:pt x="180" y="272"/>
                  </a:lnTo>
                  <a:lnTo>
                    <a:pt x="169" y="281"/>
                  </a:lnTo>
                  <a:lnTo>
                    <a:pt x="155" y="291"/>
                  </a:lnTo>
                  <a:lnTo>
                    <a:pt x="141" y="298"/>
                  </a:lnTo>
                  <a:lnTo>
                    <a:pt x="125" y="304"/>
                  </a:lnTo>
                  <a:lnTo>
                    <a:pt x="108" y="309"/>
                  </a:lnTo>
                  <a:lnTo>
                    <a:pt x="91" y="313"/>
                  </a:lnTo>
                  <a:lnTo>
                    <a:pt x="73" y="316"/>
                  </a:lnTo>
                  <a:lnTo>
                    <a:pt x="73" y="316"/>
                  </a:lnTo>
                  <a:lnTo>
                    <a:pt x="71" y="316"/>
                  </a:lnTo>
                  <a:lnTo>
                    <a:pt x="71" y="316"/>
                  </a:lnTo>
                  <a:lnTo>
                    <a:pt x="71" y="316"/>
                  </a:lnTo>
                  <a:lnTo>
                    <a:pt x="71" y="3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220">
              <a:extLst>
                <a:ext uri="{FF2B5EF4-FFF2-40B4-BE49-F238E27FC236}">
                  <a16:creationId xmlns:a16="http://schemas.microsoft.com/office/drawing/2014/main" id="{FA7C7446-1839-6349-8B8C-06333470F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1" y="3008313"/>
              <a:ext cx="50800" cy="196850"/>
            </a:xfrm>
            <a:custGeom>
              <a:avLst/>
              <a:gdLst/>
              <a:ahLst/>
              <a:cxnLst>
                <a:cxn ang="0">
                  <a:pos x="56" y="372"/>
                </a:cxn>
                <a:cxn ang="0">
                  <a:pos x="45" y="368"/>
                </a:cxn>
                <a:cxn ang="0">
                  <a:pos x="37" y="362"/>
                </a:cxn>
                <a:cxn ang="0">
                  <a:pos x="26" y="348"/>
                </a:cxn>
                <a:cxn ang="0">
                  <a:pos x="16" y="333"/>
                </a:cxn>
                <a:cxn ang="0">
                  <a:pos x="8" y="316"/>
                </a:cxn>
                <a:cxn ang="0">
                  <a:pos x="3" y="299"/>
                </a:cxn>
                <a:cxn ang="0">
                  <a:pos x="0" y="280"/>
                </a:cxn>
                <a:cxn ang="0">
                  <a:pos x="0" y="261"/>
                </a:cxn>
                <a:cxn ang="0">
                  <a:pos x="2" y="243"/>
                </a:cxn>
                <a:cxn ang="0">
                  <a:pos x="4" y="233"/>
                </a:cxn>
                <a:cxn ang="0">
                  <a:pos x="20" y="193"/>
                </a:cxn>
                <a:cxn ang="0">
                  <a:pos x="40" y="156"/>
                </a:cxn>
                <a:cxn ang="0">
                  <a:pos x="45" y="148"/>
                </a:cxn>
                <a:cxn ang="0">
                  <a:pos x="56" y="120"/>
                </a:cxn>
                <a:cxn ang="0">
                  <a:pos x="60" y="89"/>
                </a:cxn>
                <a:cxn ang="0">
                  <a:pos x="58" y="57"/>
                </a:cxn>
                <a:cxn ang="0">
                  <a:pos x="49" y="28"/>
                </a:cxn>
                <a:cxn ang="0">
                  <a:pos x="47" y="23"/>
                </a:cxn>
                <a:cxn ang="0">
                  <a:pos x="48" y="14"/>
                </a:cxn>
                <a:cxn ang="0">
                  <a:pos x="50" y="10"/>
                </a:cxn>
                <a:cxn ang="0">
                  <a:pos x="57" y="3"/>
                </a:cxn>
                <a:cxn ang="0">
                  <a:pos x="66" y="0"/>
                </a:cxn>
                <a:cxn ang="0">
                  <a:pos x="71" y="1"/>
                </a:cxn>
                <a:cxn ang="0">
                  <a:pos x="77" y="5"/>
                </a:cxn>
                <a:cxn ang="0">
                  <a:pos x="80" y="9"/>
                </a:cxn>
                <a:cxn ang="0">
                  <a:pos x="91" y="44"/>
                </a:cxn>
                <a:cxn ang="0">
                  <a:pos x="96" y="79"/>
                </a:cxn>
                <a:cxn ang="0">
                  <a:pos x="95" y="114"/>
                </a:cxn>
                <a:cxn ang="0">
                  <a:pos x="86" y="147"/>
                </a:cxn>
                <a:cxn ang="0">
                  <a:pos x="78" y="167"/>
                </a:cxn>
                <a:cxn ang="0">
                  <a:pos x="67" y="187"/>
                </a:cxn>
                <a:cxn ang="0">
                  <a:pos x="48" y="225"/>
                </a:cxn>
                <a:cxn ang="0">
                  <a:pos x="40" y="245"/>
                </a:cxn>
                <a:cxn ang="0">
                  <a:pos x="36" y="264"/>
                </a:cxn>
                <a:cxn ang="0">
                  <a:pos x="36" y="285"/>
                </a:cxn>
                <a:cxn ang="0">
                  <a:pos x="42" y="305"/>
                </a:cxn>
                <a:cxn ang="0">
                  <a:pos x="53" y="323"/>
                </a:cxn>
                <a:cxn ang="0">
                  <a:pos x="71" y="343"/>
                </a:cxn>
                <a:cxn ang="0">
                  <a:pos x="75" y="347"/>
                </a:cxn>
                <a:cxn ang="0">
                  <a:pos x="77" y="356"/>
                </a:cxn>
                <a:cxn ang="0">
                  <a:pos x="76" y="359"/>
                </a:cxn>
                <a:cxn ang="0">
                  <a:pos x="68" y="368"/>
                </a:cxn>
                <a:cxn ang="0">
                  <a:pos x="56" y="372"/>
                </a:cxn>
              </a:cxnLst>
              <a:rect l="0" t="0" r="r" b="b"/>
              <a:pathLst>
                <a:path w="96" h="372">
                  <a:moveTo>
                    <a:pt x="56" y="372"/>
                  </a:moveTo>
                  <a:lnTo>
                    <a:pt x="56" y="372"/>
                  </a:lnTo>
                  <a:lnTo>
                    <a:pt x="50" y="371"/>
                  </a:lnTo>
                  <a:lnTo>
                    <a:pt x="45" y="368"/>
                  </a:lnTo>
                  <a:lnTo>
                    <a:pt x="45" y="368"/>
                  </a:lnTo>
                  <a:lnTo>
                    <a:pt x="37" y="362"/>
                  </a:lnTo>
                  <a:lnTo>
                    <a:pt x="31" y="355"/>
                  </a:lnTo>
                  <a:lnTo>
                    <a:pt x="26" y="348"/>
                  </a:lnTo>
                  <a:lnTo>
                    <a:pt x="21" y="340"/>
                  </a:lnTo>
                  <a:lnTo>
                    <a:pt x="16" y="333"/>
                  </a:lnTo>
                  <a:lnTo>
                    <a:pt x="11" y="324"/>
                  </a:lnTo>
                  <a:lnTo>
                    <a:pt x="8" y="316"/>
                  </a:lnTo>
                  <a:lnTo>
                    <a:pt x="5" y="307"/>
                  </a:lnTo>
                  <a:lnTo>
                    <a:pt x="3" y="299"/>
                  </a:lnTo>
                  <a:lnTo>
                    <a:pt x="1" y="289"/>
                  </a:lnTo>
                  <a:lnTo>
                    <a:pt x="0" y="280"/>
                  </a:lnTo>
                  <a:lnTo>
                    <a:pt x="0" y="271"/>
                  </a:lnTo>
                  <a:lnTo>
                    <a:pt x="0" y="261"/>
                  </a:lnTo>
                  <a:lnTo>
                    <a:pt x="1" y="252"/>
                  </a:lnTo>
                  <a:lnTo>
                    <a:pt x="2" y="243"/>
                  </a:lnTo>
                  <a:lnTo>
                    <a:pt x="4" y="233"/>
                  </a:lnTo>
                  <a:lnTo>
                    <a:pt x="4" y="233"/>
                  </a:lnTo>
                  <a:lnTo>
                    <a:pt x="11" y="213"/>
                  </a:lnTo>
                  <a:lnTo>
                    <a:pt x="20" y="193"/>
                  </a:lnTo>
                  <a:lnTo>
                    <a:pt x="30" y="174"/>
                  </a:lnTo>
                  <a:lnTo>
                    <a:pt x="40" y="156"/>
                  </a:lnTo>
                  <a:lnTo>
                    <a:pt x="45" y="148"/>
                  </a:lnTo>
                  <a:lnTo>
                    <a:pt x="45" y="148"/>
                  </a:lnTo>
                  <a:lnTo>
                    <a:pt x="52" y="135"/>
                  </a:lnTo>
                  <a:lnTo>
                    <a:pt x="56" y="120"/>
                  </a:lnTo>
                  <a:lnTo>
                    <a:pt x="59" y="105"/>
                  </a:lnTo>
                  <a:lnTo>
                    <a:pt x="60" y="89"/>
                  </a:lnTo>
                  <a:lnTo>
                    <a:pt x="60" y="73"/>
                  </a:lnTo>
                  <a:lnTo>
                    <a:pt x="58" y="57"/>
                  </a:lnTo>
                  <a:lnTo>
                    <a:pt x="54" y="43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47" y="23"/>
                  </a:lnTo>
                  <a:lnTo>
                    <a:pt x="47" y="18"/>
                  </a:lnTo>
                  <a:lnTo>
                    <a:pt x="48" y="14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3" y="6"/>
                  </a:lnTo>
                  <a:lnTo>
                    <a:pt x="57" y="3"/>
                  </a:lnTo>
                  <a:lnTo>
                    <a:pt x="61" y="1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1" y="1"/>
                  </a:lnTo>
                  <a:lnTo>
                    <a:pt x="74" y="3"/>
                  </a:lnTo>
                  <a:lnTo>
                    <a:pt x="77" y="5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6" y="26"/>
                  </a:lnTo>
                  <a:lnTo>
                    <a:pt x="91" y="44"/>
                  </a:lnTo>
                  <a:lnTo>
                    <a:pt x="95" y="61"/>
                  </a:lnTo>
                  <a:lnTo>
                    <a:pt x="96" y="79"/>
                  </a:lnTo>
                  <a:lnTo>
                    <a:pt x="96" y="96"/>
                  </a:lnTo>
                  <a:lnTo>
                    <a:pt x="95" y="114"/>
                  </a:lnTo>
                  <a:lnTo>
                    <a:pt x="91" y="131"/>
                  </a:lnTo>
                  <a:lnTo>
                    <a:pt x="86" y="147"/>
                  </a:lnTo>
                  <a:lnTo>
                    <a:pt x="86" y="147"/>
                  </a:lnTo>
                  <a:lnTo>
                    <a:pt x="78" y="167"/>
                  </a:lnTo>
                  <a:lnTo>
                    <a:pt x="67" y="187"/>
                  </a:lnTo>
                  <a:lnTo>
                    <a:pt x="67" y="187"/>
                  </a:lnTo>
                  <a:lnTo>
                    <a:pt x="57" y="205"/>
                  </a:lnTo>
                  <a:lnTo>
                    <a:pt x="48" y="225"/>
                  </a:lnTo>
                  <a:lnTo>
                    <a:pt x="45" y="235"/>
                  </a:lnTo>
                  <a:lnTo>
                    <a:pt x="40" y="245"/>
                  </a:lnTo>
                  <a:lnTo>
                    <a:pt x="38" y="255"/>
                  </a:lnTo>
                  <a:lnTo>
                    <a:pt x="36" y="264"/>
                  </a:lnTo>
                  <a:lnTo>
                    <a:pt x="36" y="275"/>
                  </a:lnTo>
                  <a:lnTo>
                    <a:pt x="36" y="285"/>
                  </a:lnTo>
                  <a:lnTo>
                    <a:pt x="38" y="294"/>
                  </a:lnTo>
                  <a:lnTo>
                    <a:pt x="42" y="305"/>
                  </a:lnTo>
                  <a:lnTo>
                    <a:pt x="46" y="314"/>
                  </a:lnTo>
                  <a:lnTo>
                    <a:pt x="53" y="323"/>
                  </a:lnTo>
                  <a:lnTo>
                    <a:pt x="60" y="334"/>
                  </a:lnTo>
                  <a:lnTo>
                    <a:pt x="71" y="343"/>
                  </a:lnTo>
                  <a:lnTo>
                    <a:pt x="71" y="343"/>
                  </a:lnTo>
                  <a:lnTo>
                    <a:pt x="75" y="347"/>
                  </a:lnTo>
                  <a:lnTo>
                    <a:pt x="77" y="351"/>
                  </a:lnTo>
                  <a:lnTo>
                    <a:pt x="77" y="356"/>
                  </a:lnTo>
                  <a:lnTo>
                    <a:pt x="76" y="359"/>
                  </a:lnTo>
                  <a:lnTo>
                    <a:pt x="76" y="359"/>
                  </a:lnTo>
                  <a:lnTo>
                    <a:pt x="73" y="364"/>
                  </a:lnTo>
                  <a:lnTo>
                    <a:pt x="68" y="368"/>
                  </a:lnTo>
                  <a:lnTo>
                    <a:pt x="62" y="371"/>
                  </a:lnTo>
                  <a:lnTo>
                    <a:pt x="56" y="372"/>
                  </a:lnTo>
                  <a:lnTo>
                    <a:pt x="56" y="3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221">
              <a:extLst>
                <a:ext uri="{FF2B5EF4-FFF2-40B4-BE49-F238E27FC236}">
                  <a16:creationId xmlns:a16="http://schemas.microsoft.com/office/drawing/2014/main" id="{1F39D94C-D663-DE42-87A6-11B60C09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3006726"/>
              <a:ext cx="50800" cy="192088"/>
            </a:xfrm>
            <a:custGeom>
              <a:avLst/>
              <a:gdLst/>
              <a:ahLst/>
              <a:cxnLst>
                <a:cxn ang="0">
                  <a:pos x="76" y="364"/>
                </a:cxn>
                <a:cxn ang="0">
                  <a:pos x="68" y="362"/>
                </a:cxn>
                <a:cxn ang="0">
                  <a:pos x="59" y="358"/>
                </a:cxn>
                <a:cxn ang="0">
                  <a:pos x="44" y="346"/>
                </a:cxn>
                <a:cxn ang="0">
                  <a:pos x="30" y="332"/>
                </a:cxn>
                <a:cxn ang="0">
                  <a:pos x="19" y="315"/>
                </a:cxn>
                <a:cxn ang="0">
                  <a:pos x="11" y="297"/>
                </a:cxn>
                <a:cxn ang="0">
                  <a:pos x="4" y="278"/>
                </a:cxn>
                <a:cxn ang="0">
                  <a:pos x="0" y="258"/>
                </a:cxn>
                <a:cxn ang="0">
                  <a:pos x="0" y="237"/>
                </a:cxn>
                <a:cxn ang="0">
                  <a:pos x="1" y="227"/>
                </a:cxn>
                <a:cxn ang="0">
                  <a:pos x="10" y="197"/>
                </a:cxn>
                <a:cxn ang="0">
                  <a:pos x="23" y="169"/>
                </a:cxn>
                <a:cxn ang="0">
                  <a:pos x="30" y="155"/>
                </a:cxn>
                <a:cxn ang="0">
                  <a:pos x="38" y="141"/>
                </a:cxn>
                <a:cxn ang="0">
                  <a:pos x="44" y="118"/>
                </a:cxn>
                <a:cxn ang="0">
                  <a:pos x="45" y="95"/>
                </a:cxn>
                <a:cxn ang="0">
                  <a:pos x="43" y="74"/>
                </a:cxn>
                <a:cxn ang="0">
                  <a:pos x="40" y="52"/>
                </a:cxn>
                <a:cxn ang="0">
                  <a:pos x="33" y="17"/>
                </a:cxn>
                <a:cxn ang="0">
                  <a:pos x="34" y="9"/>
                </a:cxn>
                <a:cxn ang="0">
                  <a:pos x="38" y="4"/>
                </a:cxn>
                <a:cxn ang="0">
                  <a:pos x="40" y="2"/>
                </a:cxn>
                <a:cxn ang="0">
                  <a:pos x="46" y="0"/>
                </a:cxn>
                <a:cxn ang="0">
                  <a:pos x="50" y="0"/>
                </a:cxn>
                <a:cxn ang="0">
                  <a:pos x="60" y="2"/>
                </a:cxn>
                <a:cxn ang="0">
                  <a:pos x="66" y="6"/>
                </a:cxn>
                <a:cxn ang="0">
                  <a:pos x="70" y="13"/>
                </a:cxn>
                <a:cxn ang="0">
                  <a:pos x="70" y="18"/>
                </a:cxn>
                <a:cxn ang="0">
                  <a:pos x="75" y="56"/>
                </a:cxn>
                <a:cxn ang="0">
                  <a:pos x="78" y="85"/>
                </a:cxn>
                <a:cxn ang="0">
                  <a:pos x="79" y="114"/>
                </a:cxn>
                <a:cxn ang="0">
                  <a:pos x="74" y="142"/>
                </a:cxn>
                <a:cxn ang="0">
                  <a:pos x="61" y="172"/>
                </a:cxn>
                <a:cxn ang="0">
                  <a:pos x="54" y="185"/>
                </a:cxn>
                <a:cxn ang="0">
                  <a:pos x="43" y="214"/>
                </a:cxn>
                <a:cxn ang="0">
                  <a:pos x="39" y="242"/>
                </a:cxn>
                <a:cxn ang="0">
                  <a:pos x="39" y="268"/>
                </a:cxn>
                <a:cxn ang="0">
                  <a:pos x="42" y="280"/>
                </a:cxn>
                <a:cxn ang="0">
                  <a:pos x="48" y="296"/>
                </a:cxn>
                <a:cxn ang="0">
                  <a:pos x="58" y="310"/>
                </a:cxn>
                <a:cxn ang="0">
                  <a:pos x="71" y="321"/>
                </a:cxn>
                <a:cxn ang="0">
                  <a:pos x="86" y="332"/>
                </a:cxn>
                <a:cxn ang="0">
                  <a:pos x="90" y="333"/>
                </a:cxn>
                <a:cxn ang="0">
                  <a:pos x="95" y="340"/>
                </a:cxn>
                <a:cxn ang="0">
                  <a:pos x="96" y="348"/>
                </a:cxn>
                <a:cxn ang="0">
                  <a:pos x="93" y="354"/>
                </a:cxn>
                <a:cxn ang="0">
                  <a:pos x="83" y="363"/>
                </a:cxn>
                <a:cxn ang="0">
                  <a:pos x="76" y="364"/>
                </a:cxn>
              </a:cxnLst>
              <a:rect l="0" t="0" r="r" b="b"/>
              <a:pathLst>
                <a:path w="96" h="364">
                  <a:moveTo>
                    <a:pt x="76" y="364"/>
                  </a:moveTo>
                  <a:lnTo>
                    <a:pt x="76" y="364"/>
                  </a:lnTo>
                  <a:lnTo>
                    <a:pt x="72" y="364"/>
                  </a:lnTo>
                  <a:lnTo>
                    <a:pt x="68" y="362"/>
                  </a:lnTo>
                  <a:lnTo>
                    <a:pt x="68" y="362"/>
                  </a:lnTo>
                  <a:lnTo>
                    <a:pt x="59" y="358"/>
                  </a:lnTo>
                  <a:lnTo>
                    <a:pt x="51" y="352"/>
                  </a:lnTo>
                  <a:lnTo>
                    <a:pt x="44" y="346"/>
                  </a:lnTo>
                  <a:lnTo>
                    <a:pt x="37" y="339"/>
                  </a:lnTo>
                  <a:lnTo>
                    <a:pt x="30" y="332"/>
                  </a:lnTo>
                  <a:lnTo>
                    <a:pt x="24" y="323"/>
                  </a:lnTo>
                  <a:lnTo>
                    <a:pt x="19" y="315"/>
                  </a:lnTo>
                  <a:lnTo>
                    <a:pt x="15" y="307"/>
                  </a:lnTo>
                  <a:lnTo>
                    <a:pt x="11" y="297"/>
                  </a:lnTo>
                  <a:lnTo>
                    <a:pt x="6" y="288"/>
                  </a:lnTo>
                  <a:lnTo>
                    <a:pt x="4" y="278"/>
                  </a:lnTo>
                  <a:lnTo>
                    <a:pt x="1" y="267"/>
                  </a:lnTo>
                  <a:lnTo>
                    <a:pt x="0" y="258"/>
                  </a:lnTo>
                  <a:lnTo>
                    <a:pt x="0" y="248"/>
                  </a:lnTo>
                  <a:lnTo>
                    <a:pt x="0" y="237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4" y="211"/>
                  </a:lnTo>
                  <a:lnTo>
                    <a:pt x="10" y="197"/>
                  </a:lnTo>
                  <a:lnTo>
                    <a:pt x="16" y="183"/>
                  </a:lnTo>
                  <a:lnTo>
                    <a:pt x="23" y="169"/>
                  </a:lnTo>
                  <a:lnTo>
                    <a:pt x="23" y="169"/>
                  </a:lnTo>
                  <a:lnTo>
                    <a:pt x="30" y="155"/>
                  </a:lnTo>
                  <a:lnTo>
                    <a:pt x="38" y="141"/>
                  </a:lnTo>
                  <a:lnTo>
                    <a:pt x="38" y="141"/>
                  </a:lnTo>
                  <a:lnTo>
                    <a:pt x="42" y="129"/>
                  </a:lnTo>
                  <a:lnTo>
                    <a:pt x="44" y="118"/>
                  </a:lnTo>
                  <a:lnTo>
                    <a:pt x="45" y="107"/>
                  </a:lnTo>
                  <a:lnTo>
                    <a:pt x="45" y="95"/>
                  </a:lnTo>
                  <a:lnTo>
                    <a:pt x="45" y="85"/>
                  </a:lnTo>
                  <a:lnTo>
                    <a:pt x="43" y="7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7" y="34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4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43" y="1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6" y="1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6" y="6"/>
                  </a:lnTo>
                  <a:lnTo>
                    <a:pt x="68" y="9"/>
                  </a:lnTo>
                  <a:lnTo>
                    <a:pt x="70" y="13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72" y="37"/>
                  </a:lnTo>
                  <a:lnTo>
                    <a:pt x="75" y="56"/>
                  </a:lnTo>
                  <a:lnTo>
                    <a:pt x="75" y="56"/>
                  </a:lnTo>
                  <a:lnTo>
                    <a:pt x="78" y="85"/>
                  </a:lnTo>
                  <a:lnTo>
                    <a:pt x="79" y="99"/>
                  </a:lnTo>
                  <a:lnTo>
                    <a:pt x="79" y="114"/>
                  </a:lnTo>
                  <a:lnTo>
                    <a:pt x="78" y="127"/>
                  </a:lnTo>
                  <a:lnTo>
                    <a:pt x="74" y="142"/>
                  </a:lnTo>
                  <a:lnTo>
                    <a:pt x="69" y="156"/>
                  </a:lnTo>
                  <a:lnTo>
                    <a:pt x="61" y="172"/>
                  </a:lnTo>
                  <a:lnTo>
                    <a:pt x="61" y="172"/>
                  </a:lnTo>
                  <a:lnTo>
                    <a:pt x="54" y="185"/>
                  </a:lnTo>
                  <a:lnTo>
                    <a:pt x="48" y="200"/>
                  </a:lnTo>
                  <a:lnTo>
                    <a:pt x="43" y="214"/>
                  </a:lnTo>
                  <a:lnTo>
                    <a:pt x="40" y="229"/>
                  </a:lnTo>
                  <a:lnTo>
                    <a:pt x="39" y="242"/>
                  </a:lnTo>
                  <a:lnTo>
                    <a:pt x="38" y="256"/>
                  </a:lnTo>
                  <a:lnTo>
                    <a:pt x="39" y="268"/>
                  </a:lnTo>
                  <a:lnTo>
                    <a:pt x="42" y="280"/>
                  </a:lnTo>
                  <a:lnTo>
                    <a:pt x="42" y="280"/>
                  </a:lnTo>
                  <a:lnTo>
                    <a:pt x="45" y="288"/>
                  </a:lnTo>
                  <a:lnTo>
                    <a:pt x="48" y="296"/>
                  </a:lnTo>
                  <a:lnTo>
                    <a:pt x="53" y="304"/>
                  </a:lnTo>
                  <a:lnTo>
                    <a:pt x="58" y="310"/>
                  </a:lnTo>
                  <a:lnTo>
                    <a:pt x="65" y="316"/>
                  </a:lnTo>
                  <a:lnTo>
                    <a:pt x="71" y="321"/>
                  </a:lnTo>
                  <a:lnTo>
                    <a:pt x="79" y="326"/>
                  </a:lnTo>
                  <a:lnTo>
                    <a:pt x="86" y="332"/>
                  </a:lnTo>
                  <a:lnTo>
                    <a:pt x="86" y="332"/>
                  </a:lnTo>
                  <a:lnTo>
                    <a:pt x="90" y="333"/>
                  </a:lnTo>
                  <a:lnTo>
                    <a:pt x="93" y="335"/>
                  </a:lnTo>
                  <a:lnTo>
                    <a:pt x="95" y="340"/>
                  </a:lnTo>
                  <a:lnTo>
                    <a:pt x="96" y="344"/>
                  </a:lnTo>
                  <a:lnTo>
                    <a:pt x="96" y="348"/>
                  </a:lnTo>
                  <a:lnTo>
                    <a:pt x="96" y="348"/>
                  </a:lnTo>
                  <a:lnTo>
                    <a:pt x="93" y="354"/>
                  </a:lnTo>
                  <a:lnTo>
                    <a:pt x="88" y="359"/>
                  </a:lnTo>
                  <a:lnTo>
                    <a:pt x="83" y="363"/>
                  </a:lnTo>
                  <a:lnTo>
                    <a:pt x="80" y="364"/>
                  </a:lnTo>
                  <a:lnTo>
                    <a:pt x="76" y="364"/>
                  </a:lnTo>
                  <a:lnTo>
                    <a:pt x="76" y="3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222">
              <a:extLst>
                <a:ext uri="{FF2B5EF4-FFF2-40B4-BE49-F238E27FC236}">
                  <a16:creationId xmlns:a16="http://schemas.microsoft.com/office/drawing/2014/main" id="{2B5145AD-B563-864D-BDDA-49695B4A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38" y="3008313"/>
              <a:ext cx="55563" cy="184150"/>
            </a:xfrm>
            <a:custGeom>
              <a:avLst/>
              <a:gdLst/>
              <a:ahLst/>
              <a:cxnLst>
                <a:cxn ang="0">
                  <a:pos x="86" y="348"/>
                </a:cxn>
                <a:cxn ang="0">
                  <a:pos x="80" y="346"/>
                </a:cxn>
                <a:cxn ang="0">
                  <a:pos x="74" y="343"/>
                </a:cxn>
                <a:cxn ang="0">
                  <a:pos x="54" y="320"/>
                </a:cxn>
                <a:cxn ang="0">
                  <a:pos x="35" y="300"/>
                </a:cxn>
                <a:cxn ang="0">
                  <a:pos x="28" y="291"/>
                </a:cxn>
                <a:cxn ang="0">
                  <a:pos x="15" y="273"/>
                </a:cxn>
                <a:cxn ang="0">
                  <a:pos x="5" y="252"/>
                </a:cxn>
                <a:cxn ang="0">
                  <a:pos x="0" y="231"/>
                </a:cxn>
                <a:cxn ang="0">
                  <a:pos x="0" y="222"/>
                </a:cxn>
                <a:cxn ang="0">
                  <a:pos x="4" y="203"/>
                </a:cxn>
                <a:cxn ang="0">
                  <a:pos x="16" y="168"/>
                </a:cxn>
                <a:cxn ang="0">
                  <a:pos x="30" y="140"/>
                </a:cxn>
                <a:cxn ang="0">
                  <a:pos x="35" y="129"/>
                </a:cxn>
                <a:cxn ang="0">
                  <a:pos x="43" y="96"/>
                </a:cxn>
                <a:cxn ang="0">
                  <a:pos x="43" y="82"/>
                </a:cxn>
                <a:cxn ang="0">
                  <a:pos x="42" y="76"/>
                </a:cxn>
                <a:cxn ang="0">
                  <a:pos x="36" y="42"/>
                </a:cxn>
                <a:cxn ang="0">
                  <a:pos x="34" y="34"/>
                </a:cxn>
                <a:cxn ang="0">
                  <a:pos x="30" y="32"/>
                </a:cxn>
                <a:cxn ang="0">
                  <a:pos x="26" y="27"/>
                </a:cxn>
                <a:cxn ang="0">
                  <a:pos x="25" y="19"/>
                </a:cxn>
                <a:cxn ang="0">
                  <a:pos x="26" y="15"/>
                </a:cxn>
                <a:cxn ang="0">
                  <a:pos x="32" y="5"/>
                </a:cxn>
                <a:cxn ang="0">
                  <a:pos x="39" y="1"/>
                </a:cxn>
                <a:cxn ang="0">
                  <a:pos x="42" y="0"/>
                </a:cxn>
                <a:cxn ang="0">
                  <a:pos x="52" y="3"/>
                </a:cxn>
                <a:cxn ang="0">
                  <a:pos x="58" y="8"/>
                </a:cxn>
                <a:cxn ang="0">
                  <a:pos x="68" y="22"/>
                </a:cxn>
                <a:cxn ang="0">
                  <a:pos x="75" y="38"/>
                </a:cxn>
                <a:cxn ang="0">
                  <a:pos x="79" y="58"/>
                </a:cxn>
                <a:cxn ang="0">
                  <a:pos x="80" y="88"/>
                </a:cxn>
                <a:cxn ang="0">
                  <a:pos x="73" y="127"/>
                </a:cxn>
                <a:cxn ang="0">
                  <a:pos x="68" y="142"/>
                </a:cxn>
                <a:cxn ang="0">
                  <a:pos x="56" y="169"/>
                </a:cxn>
                <a:cxn ang="0">
                  <a:pos x="51" y="180"/>
                </a:cxn>
                <a:cxn ang="0">
                  <a:pos x="41" y="203"/>
                </a:cxn>
                <a:cxn ang="0">
                  <a:pos x="39" y="227"/>
                </a:cxn>
                <a:cxn ang="0">
                  <a:pos x="41" y="239"/>
                </a:cxn>
                <a:cxn ang="0">
                  <a:pos x="46" y="252"/>
                </a:cxn>
                <a:cxn ang="0">
                  <a:pos x="55" y="266"/>
                </a:cxn>
                <a:cxn ang="0">
                  <a:pos x="66" y="280"/>
                </a:cxn>
                <a:cxn ang="0">
                  <a:pos x="99" y="317"/>
                </a:cxn>
                <a:cxn ang="0">
                  <a:pos x="103" y="322"/>
                </a:cxn>
                <a:cxn ang="0">
                  <a:pos x="105" y="332"/>
                </a:cxn>
                <a:cxn ang="0">
                  <a:pos x="103" y="336"/>
                </a:cxn>
                <a:cxn ang="0">
                  <a:pos x="96" y="344"/>
                </a:cxn>
                <a:cxn ang="0">
                  <a:pos x="86" y="348"/>
                </a:cxn>
              </a:cxnLst>
              <a:rect l="0" t="0" r="r" b="b"/>
              <a:pathLst>
                <a:path w="105" h="348">
                  <a:moveTo>
                    <a:pt x="86" y="348"/>
                  </a:moveTo>
                  <a:lnTo>
                    <a:pt x="86" y="348"/>
                  </a:lnTo>
                  <a:lnTo>
                    <a:pt x="83" y="347"/>
                  </a:lnTo>
                  <a:lnTo>
                    <a:pt x="80" y="346"/>
                  </a:lnTo>
                  <a:lnTo>
                    <a:pt x="77" y="345"/>
                  </a:lnTo>
                  <a:lnTo>
                    <a:pt x="74" y="343"/>
                  </a:lnTo>
                  <a:lnTo>
                    <a:pt x="74" y="343"/>
                  </a:lnTo>
                  <a:lnTo>
                    <a:pt x="54" y="320"/>
                  </a:lnTo>
                  <a:lnTo>
                    <a:pt x="54" y="320"/>
                  </a:lnTo>
                  <a:lnTo>
                    <a:pt x="35" y="300"/>
                  </a:lnTo>
                  <a:lnTo>
                    <a:pt x="35" y="300"/>
                  </a:lnTo>
                  <a:lnTo>
                    <a:pt x="28" y="291"/>
                  </a:lnTo>
                  <a:lnTo>
                    <a:pt x="22" y="282"/>
                  </a:lnTo>
                  <a:lnTo>
                    <a:pt x="15" y="273"/>
                  </a:lnTo>
                  <a:lnTo>
                    <a:pt x="9" y="262"/>
                  </a:lnTo>
                  <a:lnTo>
                    <a:pt x="5" y="252"/>
                  </a:lnTo>
                  <a:lnTo>
                    <a:pt x="2" y="242"/>
                  </a:lnTo>
                  <a:lnTo>
                    <a:pt x="0" y="231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2" y="213"/>
                  </a:lnTo>
                  <a:lnTo>
                    <a:pt x="4" y="203"/>
                  </a:lnTo>
                  <a:lnTo>
                    <a:pt x="9" y="186"/>
                  </a:lnTo>
                  <a:lnTo>
                    <a:pt x="16" y="168"/>
                  </a:lnTo>
                  <a:lnTo>
                    <a:pt x="25" y="15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35" y="129"/>
                  </a:lnTo>
                  <a:lnTo>
                    <a:pt x="39" y="113"/>
                  </a:lnTo>
                  <a:lnTo>
                    <a:pt x="43" y="96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6" y="42"/>
                  </a:lnTo>
                  <a:lnTo>
                    <a:pt x="39" y="38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0" y="32"/>
                  </a:lnTo>
                  <a:lnTo>
                    <a:pt x="28" y="29"/>
                  </a:lnTo>
                  <a:lnTo>
                    <a:pt x="26" y="27"/>
                  </a:lnTo>
                  <a:lnTo>
                    <a:pt x="26" y="24"/>
                  </a:lnTo>
                  <a:lnTo>
                    <a:pt x="25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8" y="9"/>
                  </a:lnTo>
                  <a:lnTo>
                    <a:pt x="32" y="5"/>
                  </a:lnTo>
                  <a:lnTo>
                    <a:pt x="36" y="2"/>
                  </a:lnTo>
                  <a:lnTo>
                    <a:pt x="39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8" y="1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8" y="8"/>
                  </a:lnTo>
                  <a:lnTo>
                    <a:pt x="64" y="15"/>
                  </a:lnTo>
                  <a:lnTo>
                    <a:pt x="68" y="22"/>
                  </a:lnTo>
                  <a:lnTo>
                    <a:pt x="72" y="30"/>
                  </a:lnTo>
                  <a:lnTo>
                    <a:pt x="75" y="38"/>
                  </a:lnTo>
                  <a:lnTo>
                    <a:pt x="78" y="48"/>
                  </a:lnTo>
                  <a:lnTo>
                    <a:pt x="79" y="58"/>
                  </a:lnTo>
                  <a:lnTo>
                    <a:pt x="80" y="67"/>
                  </a:lnTo>
                  <a:lnTo>
                    <a:pt x="80" y="88"/>
                  </a:lnTo>
                  <a:lnTo>
                    <a:pt x="78" y="109"/>
                  </a:lnTo>
                  <a:lnTo>
                    <a:pt x="73" y="127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3" y="156"/>
                  </a:lnTo>
                  <a:lnTo>
                    <a:pt x="56" y="169"/>
                  </a:lnTo>
                  <a:lnTo>
                    <a:pt x="56" y="169"/>
                  </a:lnTo>
                  <a:lnTo>
                    <a:pt x="51" y="180"/>
                  </a:lnTo>
                  <a:lnTo>
                    <a:pt x="45" y="192"/>
                  </a:lnTo>
                  <a:lnTo>
                    <a:pt x="41" y="203"/>
                  </a:lnTo>
                  <a:lnTo>
                    <a:pt x="39" y="215"/>
                  </a:lnTo>
                  <a:lnTo>
                    <a:pt x="39" y="227"/>
                  </a:lnTo>
                  <a:lnTo>
                    <a:pt x="39" y="233"/>
                  </a:lnTo>
                  <a:lnTo>
                    <a:pt x="41" y="239"/>
                  </a:lnTo>
                  <a:lnTo>
                    <a:pt x="43" y="246"/>
                  </a:lnTo>
                  <a:lnTo>
                    <a:pt x="46" y="252"/>
                  </a:lnTo>
                  <a:lnTo>
                    <a:pt x="51" y="259"/>
                  </a:lnTo>
                  <a:lnTo>
                    <a:pt x="55" y="266"/>
                  </a:lnTo>
                  <a:lnTo>
                    <a:pt x="55" y="266"/>
                  </a:lnTo>
                  <a:lnTo>
                    <a:pt x="66" y="280"/>
                  </a:lnTo>
                  <a:lnTo>
                    <a:pt x="78" y="293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03" y="322"/>
                  </a:lnTo>
                  <a:lnTo>
                    <a:pt x="105" y="328"/>
                  </a:lnTo>
                  <a:lnTo>
                    <a:pt x="105" y="332"/>
                  </a:lnTo>
                  <a:lnTo>
                    <a:pt x="103" y="336"/>
                  </a:lnTo>
                  <a:lnTo>
                    <a:pt x="103" y="336"/>
                  </a:lnTo>
                  <a:lnTo>
                    <a:pt x="100" y="341"/>
                  </a:lnTo>
                  <a:lnTo>
                    <a:pt x="96" y="344"/>
                  </a:lnTo>
                  <a:lnTo>
                    <a:pt x="91" y="347"/>
                  </a:lnTo>
                  <a:lnTo>
                    <a:pt x="86" y="348"/>
                  </a:lnTo>
                  <a:lnTo>
                    <a:pt x="86" y="3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5472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34"/>
          <p:cNvSpPr>
            <a:spLocks noEditPoints="1"/>
          </p:cNvSpPr>
          <p:nvPr/>
        </p:nvSpPr>
        <p:spPr bwMode="auto">
          <a:xfrm flipH="1">
            <a:off x="2488679" y="3392994"/>
            <a:ext cx="585223" cy="3794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3503" y="5381090"/>
            <a:ext cx="6965448" cy="503056"/>
            <a:chOff x="2453503" y="5381090"/>
            <a:chExt cx="6965448" cy="503056"/>
          </a:xfrm>
        </p:grpSpPr>
        <p:sp>
          <p:nvSpPr>
            <p:cNvPr id="98" name="Freeform 34"/>
            <p:cNvSpPr>
              <a:spLocks noEditPoints="1"/>
            </p:cNvSpPr>
            <p:nvPr/>
          </p:nvSpPr>
          <p:spPr bwMode="auto">
            <a:xfrm>
              <a:off x="8625557" y="5381090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532280" y="5475339"/>
              <a:ext cx="5024077" cy="40111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" fmla="*/ 0 w 6766560"/>
                <a:gd name="connsiteY0" fmla="*/ 75291 h 398381"/>
                <a:gd name="connsiteX1" fmla="*/ 4369154 w 6766560"/>
                <a:gd name="connsiteY1" fmla="*/ 18141 h 398381"/>
                <a:gd name="connsiteX2" fmla="*/ 4023360 w 6766560"/>
                <a:gd name="connsiteY2" fmla="*/ 395331 h 398381"/>
                <a:gd name="connsiteX3" fmla="*/ 6766560 w 6766560"/>
                <a:gd name="connsiteY3" fmla="*/ 166731 h 398381"/>
                <a:gd name="connsiteX0" fmla="*/ 0 w 6766560"/>
                <a:gd name="connsiteY0" fmla="*/ 71354 h 339035"/>
                <a:gd name="connsiteX1" fmla="*/ 4369154 w 6766560"/>
                <a:gd name="connsiteY1" fmla="*/ 14204 h 339035"/>
                <a:gd name="connsiteX2" fmla="*/ 4351696 w 6766560"/>
                <a:gd name="connsiteY2" fmla="*/ 334244 h 339035"/>
                <a:gd name="connsiteX3" fmla="*/ 6766560 w 6766560"/>
                <a:gd name="connsiteY3" fmla="*/ 162794 h 339035"/>
                <a:gd name="connsiteX0" fmla="*/ 0 w 7194823"/>
                <a:gd name="connsiteY0" fmla="*/ 71354 h 334304"/>
                <a:gd name="connsiteX1" fmla="*/ 4369154 w 7194823"/>
                <a:gd name="connsiteY1" fmla="*/ 14204 h 334304"/>
                <a:gd name="connsiteX2" fmla="*/ 4351696 w 7194823"/>
                <a:gd name="connsiteY2" fmla="*/ 334244 h 334304"/>
                <a:gd name="connsiteX3" fmla="*/ 7194823 w 7194823"/>
                <a:gd name="connsiteY3" fmla="*/ 37064 h 334304"/>
                <a:gd name="connsiteX0" fmla="*/ 0 w 7194823"/>
                <a:gd name="connsiteY0" fmla="*/ 72918 h 358721"/>
                <a:gd name="connsiteX1" fmla="*/ 4369154 w 7194823"/>
                <a:gd name="connsiteY1" fmla="*/ 15768 h 358721"/>
                <a:gd name="connsiteX2" fmla="*/ 4051911 w 7194823"/>
                <a:gd name="connsiteY2" fmla="*/ 358668 h 358721"/>
                <a:gd name="connsiteX3" fmla="*/ 7194823 w 7194823"/>
                <a:gd name="connsiteY3" fmla="*/ 38628 h 358721"/>
                <a:gd name="connsiteX0" fmla="*/ 0 w 6454042"/>
                <a:gd name="connsiteY0" fmla="*/ 72918 h 359955"/>
                <a:gd name="connsiteX1" fmla="*/ 4369154 w 6454042"/>
                <a:gd name="connsiteY1" fmla="*/ 15768 h 359955"/>
                <a:gd name="connsiteX2" fmla="*/ 4051911 w 6454042"/>
                <a:gd name="connsiteY2" fmla="*/ 358668 h 359955"/>
                <a:gd name="connsiteX3" fmla="*/ 6454042 w 6454042"/>
                <a:gd name="connsiteY3" fmla="*/ 112769 h 359955"/>
                <a:gd name="connsiteX0" fmla="*/ 0 w 6454042"/>
                <a:gd name="connsiteY0" fmla="*/ 62493 h 349247"/>
                <a:gd name="connsiteX1" fmla="*/ 4122228 w 6454042"/>
                <a:gd name="connsiteY1" fmla="*/ 17700 h 349247"/>
                <a:gd name="connsiteX2" fmla="*/ 4051911 w 6454042"/>
                <a:gd name="connsiteY2" fmla="*/ 348243 h 349247"/>
                <a:gd name="connsiteX3" fmla="*/ 6454042 w 6454042"/>
                <a:gd name="connsiteY3" fmla="*/ 102344 h 349247"/>
                <a:gd name="connsiteX0" fmla="*/ 0 w 4341830"/>
                <a:gd name="connsiteY0" fmla="*/ 62493 h 348243"/>
                <a:gd name="connsiteX1" fmla="*/ 4122228 w 4341830"/>
                <a:gd name="connsiteY1" fmla="*/ 17700 h 348243"/>
                <a:gd name="connsiteX2" fmla="*/ 4051911 w 4341830"/>
                <a:gd name="connsiteY2" fmla="*/ 348243 h 348243"/>
                <a:gd name="connsiteX0" fmla="*/ 0 w 4122228"/>
                <a:gd name="connsiteY0" fmla="*/ 62493 h 62493"/>
                <a:gd name="connsiteX1" fmla="*/ 4122228 w 4122228"/>
                <a:gd name="connsiteY1" fmla="*/ 17700 h 62493"/>
                <a:gd name="connsiteX0" fmla="*/ 0 w 4122228"/>
                <a:gd name="connsiteY0" fmla="*/ 44793 h 66159"/>
                <a:gd name="connsiteX1" fmla="*/ 4122228 w 4122228"/>
                <a:gd name="connsiteY1" fmla="*/ 0 h 66159"/>
                <a:gd name="connsiteX0" fmla="*/ 0 w 4245691"/>
                <a:gd name="connsiteY0" fmla="*/ 156004 h 156004"/>
                <a:gd name="connsiteX1" fmla="*/ 4245691 w 4245691"/>
                <a:gd name="connsiteY1" fmla="*/ 0 h 156004"/>
                <a:gd name="connsiteX0" fmla="*/ 0 w 4245691"/>
                <a:gd name="connsiteY0" fmla="*/ 156004 h 163985"/>
                <a:gd name="connsiteX1" fmla="*/ 4245691 w 4245691"/>
                <a:gd name="connsiteY1" fmla="*/ 0 h 163985"/>
                <a:gd name="connsiteX0" fmla="*/ 0 w 5449458"/>
                <a:gd name="connsiteY0" fmla="*/ 143648 h 143648"/>
                <a:gd name="connsiteX1" fmla="*/ 5449458 w 5449458"/>
                <a:gd name="connsiteY1" fmla="*/ 0 h 143648"/>
                <a:gd name="connsiteX0" fmla="*/ 0 w 5449458"/>
                <a:gd name="connsiteY0" fmla="*/ 143648 h 260913"/>
                <a:gd name="connsiteX1" fmla="*/ 1990356 w 5449458"/>
                <a:gd name="connsiteY1" fmla="*/ 260339 h 260913"/>
                <a:gd name="connsiteX2" fmla="*/ 5449458 w 5449458"/>
                <a:gd name="connsiteY2" fmla="*/ 0 h 260913"/>
                <a:gd name="connsiteX0" fmla="*/ 0 w 4693246"/>
                <a:gd name="connsiteY0" fmla="*/ 169 h 463018"/>
                <a:gd name="connsiteX1" fmla="*/ 1234144 w 4693246"/>
                <a:gd name="connsiteY1" fmla="*/ 462849 h 463018"/>
                <a:gd name="connsiteX2" fmla="*/ 4693246 w 4693246"/>
                <a:gd name="connsiteY2" fmla="*/ 202510 h 463018"/>
                <a:gd name="connsiteX0" fmla="*/ 153395 w 4846641"/>
                <a:gd name="connsiteY0" fmla="*/ 0 h 462988"/>
                <a:gd name="connsiteX1" fmla="*/ 1387539 w 4846641"/>
                <a:gd name="connsiteY1" fmla="*/ 462680 h 462988"/>
                <a:gd name="connsiteX2" fmla="*/ 4846641 w 4846641"/>
                <a:gd name="connsiteY2" fmla="*/ 202341 h 462988"/>
                <a:gd name="connsiteX0" fmla="*/ 212160 w 4457851"/>
                <a:gd name="connsiteY0" fmla="*/ 0 h 462988"/>
                <a:gd name="connsiteX1" fmla="*/ 998749 w 4457851"/>
                <a:gd name="connsiteY1" fmla="*/ 462680 h 462988"/>
                <a:gd name="connsiteX2" fmla="*/ 4457851 w 4457851"/>
                <a:gd name="connsiteY2" fmla="*/ 202341 h 462988"/>
                <a:gd name="connsiteX0" fmla="*/ 238795 w 4484486"/>
                <a:gd name="connsiteY0" fmla="*/ 0 h 462868"/>
                <a:gd name="connsiteX1" fmla="*/ 1025384 w 4484486"/>
                <a:gd name="connsiteY1" fmla="*/ 462680 h 462868"/>
                <a:gd name="connsiteX2" fmla="*/ 4484486 w 4484486"/>
                <a:gd name="connsiteY2" fmla="*/ 202341 h 462868"/>
                <a:gd name="connsiteX0" fmla="*/ 410770 w 4656461"/>
                <a:gd name="connsiteY0" fmla="*/ 0 h 425815"/>
                <a:gd name="connsiteX1" fmla="*/ 595476 w 4656461"/>
                <a:gd name="connsiteY1" fmla="*/ 425610 h 425815"/>
                <a:gd name="connsiteX2" fmla="*/ 4656461 w 4656461"/>
                <a:gd name="connsiteY2" fmla="*/ 202341 h 425815"/>
                <a:gd name="connsiteX0" fmla="*/ 410770 w 4656461"/>
                <a:gd name="connsiteY0" fmla="*/ 0 h 364069"/>
                <a:gd name="connsiteX1" fmla="*/ 595476 w 4656461"/>
                <a:gd name="connsiteY1" fmla="*/ 363827 h 364069"/>
                <a:gd name="connsiteX2" fmla="*/ 4656461 w 4656461"/>
                <a:gd name="connsiteY2" fmla="*/ 202341 h 364069"/>
                <a:gd name="connsiteX0" fmla="*/ 558636 w 4511100"/>
                <a:gd name="connsiteY0" fmla="*/ 0 h 388767"/>
                <a:gd name="connsiteX1" fmla="*/ 450115 w 4511100"/>
                <a:gd name="connsiteY1" fmla="*/ 388541 h 388767"/>
                <a:gd name="connsiteX2" fmla="*/ 4511100 w 4511100"/>
                <a:gd name="connsiteY2" fmla="*/ 227055 h 388767"/>
                <a:gd name="connsiteX0" fmla="*/ 445007 w 4613533"/>
                <a:gd name="connsiteY0" fmla="*/ 0 h 413467"/>
                <a:gd name="connsiteX1" fmla="*/ 552548 w 4613533"/>
                <a:gd name="connsiteY1" fmla="*/ 413255 h 413467"/>
                <a:gd name="connsiteX2" fmla="*/ 4613533 w 4613533"/>
                <a:gd name="connsiteY2" fmla="*/ 251769 h 413467"/>
                <a:gd name="connsiteX0" fmla="*/ 437894 w 4606420"/>
                <a:gd name="connsiteY0" fmla="*/ 0 h 351722"/>
                <a:gd name="connsiteX1" fmla="*/ 560868 w 4606420"/>
                <a:gd name="connsiteY1" fmla="*/ 351471 h 351722"/>
                <a:gd name="connsiteX2" fmla="*/ 4606420 w 4606420"/>
                <a:gd name="connsiteY2" fmla="*/ 251769 h 351722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251769 h 401116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338266 h 401116"/>
                <a:gd name="connsiteX0" fmla="*/ 391353 w 4638179"/>
                <a:gd name="connsiteY0" fmla="*/ 0 h 401116"/>
                <a:gd name="connsiteX1" fmla="*/ 623492 w 4638179"/>
                <a:gd name="connsiteY1" fmla="*/ 400898 h 401116"/>
                <a:gd name="connsiteX2" fmla="*/ 4638179 w 4638179"/>
                <a:gd name="connsiteY2" fmla="*/ 338266 h 401116"/>
                <a:gd name="connsiteX0" fmla="*/ 391353 w 4904398"/>
                <a:gd name="connsiteY0" fmla="*/ 0 h 401116"/>
                <a:gd name="connsiteX1" fmla="*/ 623492 w 4904398"/>
                <a:gd name="connsiteY1" fmla="*/ 400898 h 401116"/>
                <a:gd name="connsiteX2" fmla="*/ 4904398 w 4904398"/>
                <a:gd name="connsiteY2" fmla="*/ 322224 h 40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2453503" y="5467647"/>
              <a:ext cx="988875" cy="416499"/>
            </a:xfrm>
            <a:custGeom>
              <a:avLst/>
              <a:gdLst>
                <a:gd name="connsiteX0" fmla="*/ 755361 w 755361"/>
                <a:gd name="connsiteY0" fmla="*/ 383586 h 416878"/>
                <a:gd name="connsiteX1" fmla="*/ 1599 w 755361"/>
                <a:gd name="connsiteY1" fmla="*/ 383586 h 416878"/>
                <a:gd name="connsiteX2" fmla="*/ 557653 w 755361"/>
                <a:gd name="connsiteY2" fmla="*/ 37597 h 416878"/>
                <a:gd name="connsiteX3" fmla="*/ 619437 w 755361"/>
                <a:gd name="connsiteY3" fmla="*/ 25240 h 416878"/>
                <a:gd name="connsiteX0" fmla="*/ 754492 w 754492"/>
                <a:gd name="connsiteY0" fmla="*/ 358346 h 392510"/>
                <a:gd name="connsiteX1" fmla="*/ 730 w 754492"/>
                <a:gd name="connsiteY1" fmla="*/ 358346 h 392510"/>
                <a:gd name="connsiteX2" fmla="*/ 618568 w 754492"/>
                <a:gd name="connsiteY2" fmla="*/ 0 h 392510"/>
                <a:gd name="connsiteX0" fmla="*/ 1458409 w 1458409"/>
                <a:gd name="connsiteY0" fmla="*/ 358346 h 379568"/>
                <a:gd name="connsiteX1" fmla="*/ 312 w 1458409"/>
                <a:gd name="connsiteY1" fmla="*/ 333633 h 379568"/>
                <a:gd name="connsiteX2" fmla="*/ 1322485 w 1458409"/>
                <a:gd name="connsiteY2" fmla="*/ 0 h 379568"/>
                <a:gd name="connsiteX0" fmla="*/ 1483885 w 1483885"/>
                <a:gd name="connsiteY0" fmla="*/ 457200 h 484234"/>
                <a:gd name="connsiteX1" fmla="*/ 25788 w 1483885"/>
                <a:gd name="connsiteY1" fmla="*/ 432487 h 484234"/>
                <a:gd name="connsiteX2" fmla="*/ 569485 w 1483885"/>
                <a:gd name="connsiteY2" fmla="*/ 0 h 484234"/>
                <a:gd name="connsiteX0" fmla="*/ 1475175 w 1475175"/>
                <a:gd name="connsiteY0" fmla="*/ 469557 h 497359"/>
                <a:gd name="connsiteX1" fmla="*/ 17078 w 1475175"/>
                <a:gd name="connsiteY1" fmla="*/ 444844 h 497359"/>
                <a:gd name="connsiteX2" fmla="*/ 684342 w 1475175"/>
                <a:gd name="connsiteY2" fmla="*/ 0 h 497359"/>
                <a:gd name="connsiteX0" fmla="*/ 1482176 w 1482176"/>
                <a:gd name="connsiteY0" fmla="*/ 469557 h 497359"/>
                <a:gd name="connsiteX1" fmla="*/ 24079 w 1482176"/>
                <a:gd name="connsiteY1" fmla="*/ 444844 h 497359"/>
                <a:gd name="connsiteX2" fmla="*/ 691343 w 1482176"/>
                <a:gd name="connsiteY2" fmla="*/ 0 h 497359"/>
                <a:gd name="connsiteX0" fmla="*/ 1496003 w 1496003"/>
                <a:gd name="connsiteY0" fmla="*/ 383060 h 405670"/>
                <a:gd name="connsiteX1" fmla="*/ 37906 w 1496003"/>
                <a:gd name="connsiteY1" fmla="*/ 358347 h 405670"/>
                <a:gd name="connsiteX2" fmla="*/ 581603 w 1496003"/>
                <a:gd name="connsiteY2" fmla="*/ 0 h 405670"/>
                <a:gd name="connsiteX0" fmla="*/ 1498863 w 1498863"/>
                <a:gd name="connsiteY0" fmla="*/ 383060 h 405670"/>
                <a:gd name="connsiteX1" fmla="*/ 40766 w 1498863"/>
                <a:gd name="connsiteY1" fmla="*/ 358347 h 405670"/>
                <a:gd name="connsiteX2" fmla="*/ 584463 w 1498863"/>
                <a:gd name="connsiteY2" fmla="*/ 0 h 405670"/>
                <a:gd name="connsiteX0" fmla="*/ 1473706 w 1473706"/>
                <a:gd name="connsiteY0" fmla="*/ 383060 h 440354"/>
                <a:gd name="connsiteX1" fmla="*/ 15609 w 1473706"/>
                <a:gd name="connsiteY1" fmla="*/ 358347 h 440354"/>
                <a:gd name="connsiteX2" fmla="*/ 559306 w 1473706"/>
                <a:gd name="connsiteY2" fmla="*/ 0 h 440354"/>
                <a:gd name="connsiteX0" fmla="*/ 1682620 w 1682620"/>
                <a:gd name="connsiteY0" fmla="*/ 383060 h 405670"/>
                <a:gd name="connsiteX1" fmla="*/ 51528 w 1682620"/>
                <a:gd name="connsiteY1" fmla="*/ 358347 h 405670"/>
                <a:gd name="connsiteX2" fmla="*/ 595225 w 1682620"/>
                <a:gd name="connsiteY2" fmla="*/ 0 h 405670"/>
                <a:gd name="connsiteX0" fmla="*/ 1653020 w 1653020"/>
                <a:gd name="connsiteY0" fmla="*/ 320540 h 339742"/>
                <a:gd name="connsiteX1" fmla="*/ 21928 w 1653020"/>
                <a:gd name="connsiteY1" fmla="*/ 295827 h 339742"/>
                <a:gd name="connsiteX2" fmla="*/ 825980 w 1653020"/>
                <a:gd name="connsiteY2" fmla="*/ 0 h 339742"/>
                <a:gd name="connsiteX0" fmla="*/ 1717144 w 1717144"/>
                <a:gd name="connsiteY0" fmla="*/ 381397 h 403200"/>
                <a:gd name="connsiteX1" fmla="*/ 86052 w 1717144"/>
                <a:gd name="connsiteY1" fmla="*/ 356684 h 403200"/>
                <a:gd name="connsiteX2" fmla="*/ 296123 w 1717144"/>
                <a:gd name="connsiteY2" fmla="*/ 12588 h 403200"/>
                <a:gd name="connsiteX3" fmla="*/ 890104 w 1717144"/>
                <a:gd name="connsiteY3" fmla="*/ 60857 h 403200"/>
                <a:gd name="connsiteX0" fmla="*/ 1717144 w 1717144"/>
                <a:gd name="connsiteY0" fmla="*/ 376649 h 398452"/>
                <a:gd name="connsiteX1" fmla="*/ 86052 w 1717144"/>
                <a:gd name="connsiteY1" fmla="*/ 351936 h 398452"/>
                <a:gd name="connsiteX2" fmla="*/ 296123 w 1717144"/>
                <a:gd name="connsiteY2" fmla="*/ 7840 h 398452"/>
                <a:gd name="connsiteX3" fmla="*/ 651445 w 1717144"/>
                <a:gd name="connsiteY3" fmla="*/ 143636 h 398452"/>
                <a:gd name="connsiteX0" fmla="*/ 1717144 w 1717144"/>
                <a:gd name="connsiteY0" fmla="*/ 384043 h 405846"/>
                <a:gd name="connsiteX1" fmla="*/ 86052 w 1717144"/>
                <a:gd name="connsiteY1" fmla="*/ 359330 h 405846"/>
                <a:gd name="connsiteX2" fmla="*/ 296123 w 1717144"/>
                <a:gd name="connsiteY2" fmla="*/ 15234 h 405846"/>
                <a:gd name="connsiteX3" fmla="*/ 1237241 w 1717144"/>
                <a:gd name="connsiteY3" fmla="*/ 38495 h 405846"/>
                <a:gd name="connsiteX0" fmla="*/ 1717144 w 1717144"/>
                <a:gd name="connsiteY0" fmla="*/ 377444 h 399247"/>
                <a:gd name="connsiteX1" fmla="*/ 86052 w 1717144"/>
                <a:gd name="connsiteY1" fmla="*/ 352731 h 399247"/>
                <a:gd name="connsiteX2" fmla="*/ 296123 w 1717144"/>
                <a:gd name="connsiteY2" fmla="*/ 8635 h 399247"/>
                <a:gd name="connsiteX3" fmla="*/ 1237241 w 1717144"/>
                <a:gd name="connsiteY3" fmla="*/ 31896 h 399247"/>
                <a:gd name="connsiteX0" fmla="*/ 1717144 w 1717144"/>
                <a:gd name="connsiteY0" fmla="*/ 416694 h 438497"/>
                <a:gd name="connsiteX1" fmla="*/ 86052 w 1717144"/>
                <a:gd name="connsiteY1" fmla="*/ 391981 h 438497"/>
                <a:gd name="connsiteX2" fmla="*/ 296123 w 1717144"/>
                <a:gd name="connsiteY2" fmla="*/ 47885 h 438497"/>
                <a:gd name="connsiteX3" fmla="*/ 1237241 w 1717144"/>
                <a:gd name="connsiteY3" fmla="*/ 71146 h 438497"/>
                <a:gd name="connsiteX0" fmla="*/ 1717144 w 1717144"/>
                <a:gd name="connsiteY0" fmla="*/ 385519 h 407322"/>
                <a:gd name="connsiteX1" fmla="*/ 86052 w 1717144"/>
                <a:gd name="connsiteY1" fmla="*/ 360806 h 407322"/>
                <a:gd name="connsiteX2" fmla="*/ 296123 w 1717144"/>
                <a:gd name="connsiteY2" fmla="*/ 16710 h 407322"/>
                <a:gd name="connsiteX3" fmla="*/ 751724 w 1717144"/>
                <a:gd name="connsiteY3" fmla="*/ 141722 h 407322"/>
                <a:gd name="connsiteX0" fmla="*/ 1717144 w 1717144"/>
                <a:gd name="connsiteY0" fmla="*/ 385132 h 406935"/>
                <a:gd name="connsiteX1" fmla="*/ 86052 w 1717144"/>
                <a:gd name="connsiteY1" fmla="*/ 360419 h 406935"/>
                <a:gd name="connsiteX2" fmla="*/ 296123 w 1717144"/>
                <a:gd name="connsiteY2" fmla="*/ 16323 h 406935"/>
                <a:gd name="connsiteX3" fmla="*/ 751724 w 1717144"/>
                <a:gd name="connsiteY3" fmla="*/ 141335 h 406935"/>
                <a:gd name="connsiteX0" fmla="*/ 1717144 w 1717144"/>
                <a:gd name="connsiteY0" fmla="*/ 402465 h 424268"/>
                <a:gd name="connsiteX1" fmla="*/ 86052 w 1717144"/>
                <a:gd name="connsiteY1" fmla="*/ 377752 h 424268"/>
                <a:gd name="connsiteX2" fmla="*/ 296123 w 1717144"/>
                <a:gd name="connsiteY2" fmla="*/ 33656 h 424268"/>
                <a:gd name="connsiteX3" fmla="*/ 751724 w 1717144"/>
                <a:gd name="connsiteY3" fmla="*/ 158668 h 424268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36283 w 1736283"/>
                <a:gd name="connsiteY0" fmla="*/ 399831 h 421458"/>
                <a:gd name="connsiteX1" fmla="*/ 105191 w 1736283"/>
                <a:gd name="connsiteY1" fmla="*/ 375118 h 421458"/>
                <a:gd name="connsiteX2" fmla="*/ 243539 w 1736283"/>
                <a:gd name="connsiteY2" fmla="*/ 34201 h 421458"/>
                <a:gd name="connsiteX3" fmla="*/ 770863 w 1736283"/>
                <a:gd name="connsiteY3" fmla="*/ 156034 h 4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83" h="421458">
                  <a:moveTo>
                    <a:pt x="1736283" y="399831"/>
                  </a:moveTo>
                  <a:cubicBezTo>
                    <a:pt x="1375877" y="428663"/>
                    <a:pt x="353982" y="436056"/>
                    <a:pt x="105191" y="375118"/>
                  </a:cubicBezTo>
                  <a:cubicBezTo>
                    <a:pt x="-143600" y="314180"/>
                    <a:pt x="109530" y="83505"/>
                    <a:pt x="243539" y="34201"/>
                  </a:cubicBezTo>
                  <a:cubicBezTo>
                    <a:pt x="438239" y="-56438"/>
                    <a:pt x="1137030" y="50085"/>
                    <a:pt x="770863" y="15603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3316936" y="3641870"/>
            <a:ext cx="466974" cy="800526"/>
          </a:xfrm>
          <a:custGeom>
            <a:avLst/>
            <a:gdLst>
              <a:gd name="connsiteX0" fmla="*/ 0 w 786063"/>
              <a:gd name="connsiteY0" fmla="*/ 0 h 1347536"/>
              <a:gd name="connsiteX1" fmla="*/ 513347 w 786063"/>
              <a:gd name="connsiteY1" fmla="*/ 401052 h 1347536"/>
              <a:gd name="connsiteX2" fmla="*/ 336884 w 786063"/>
              <a:gd name="connsiteY2" fmla="*/ 1155031 h 1347536"/>
              <a:gd name="connsiteX3" fmla="*/ 786063 w 786063"/>
              <a:gd name="connsiteY3" fmla="*/ 1347536 h 134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1347536">
                <a:moveTo>
                  <a:pt x="0" y="0"/>
                </a:moveTo>
                <a:cubicBezTo>
                  <a:pt x="228600" y="104273"/>
                  <a:pt x="457200" y="208547"/>
                  <a:pt x="513347" y="401052"/>
                </a:cubicBezTo>
                <a:cubicBezTo>
                  <a:pt x="569494" y="593557"/>
                  <a:pt x="291431" y="997284"/>
                  <a:pt x="336884" y="1155031"/>
                </a:cubicBezTo>
                <a:cubicBezTo>
                  <a:pt x="382337" y="1312778"/>
                  <a:pt x="584200" y="1330157"/>
                  <a:pt x="786063" y="1347536"/>
                </a:cubicBezTo>
              </a:path>
            </a:pathLst>
          </a:custGeom>
          <a:noFill/>
          <a:ln w="25400" cap="rnd">
            <a:solidFill>
              <a:srgbClr val="9DC3E6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3870847" y="725646"/>
            <a:ext cx="3971693" cy="4252077"/>
            <a:chOff x="4427538" y="954088"/>
            <a:chExt cx="3333750" cy="3729038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5" name="文本框 94"/>
          <p:cNvSpPr txBox="1"/>
          <p:nvPr/>
        </p:nvSpPr>
        <p:spPr>
          <a:xfrm flipH="1">
            <a:off x="4721924" y="1424370"/>
            <a:ext cx="2264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04</a:t>
            </a:r>
            <a:endParaRPr lang="zh-CN" altLang="en-US" sz="8000" spc="300" dirty="0"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7C2A510-178E-864D-97E0-93D31A59EA42}"/>
              </a:ext>
            </a:extLst>
          </p:cNvPr>
          <p:cNvSpPr txBox="1"/>
          <p:nvPr/>
        </p:nvSpPr>
        <p:spPr>
          <a:xfrm>
            <a:off x="4876554" y="5132567"/>
            <a:ext cx="233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/>
              <a:t>問題討論</a:t>
            </a:r>
          </a:p>
        </p:txBody>
      </p:sp>
    </p:spTree>
    <p:extLst>
      <p:ext uri="{BB962C8B-B14F-4D97-AF65-F5344CB8AC3E}">
        <p14:creationId xmlns:p14="http://schemas.microsoft.com/office/powerpoint/2010/main" val="58745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31"/>
          <p:cNvSpPr/>
          <p:nvPr/>
        </p:nvSpPr>
        <p:spPr>
          <a:xfrm rot="5400000">
            <a:off x="4301035" y="647506"/>
            <a:ext cx="3421408" cy="691126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  <a:gd name="connsiteX0" fmla="*/ 72869 w 661574"/>
              <a:gd name="connsiteY0" fmla="*/ 13918 h 557693"/>
              <a:gd name="connsiteX1" fmla="*/ 660478 w 661574"/>
              <a:gd name="connsiteY1" fmla="*/ 14845 h 557693"/>
              <a:gd name="connsiteX2" fmla="*/ 661574 w 661574"/>
              <a:gd name="connsiteY2" fmla="*/ 540528 h 557693"/>
              <a:gd name="connsiteX3" fmla="*/ 52398 w 661574"/>
              <a:gd name="connsiteY3" fmla="*/ 503151 h 557693"/>
              <a:gd name="connsiteX4" fmla="*/ 72869 w 661574"/>
              <a:gd name="connsiteY4" fmla="*/ 13918 h 557693"/>
              <a:gd name="connsiteX0" fmla="*/ 84755 w 673460"/>
              <a:gd name="connsiteY0" fmla="*/ 13918 h 568883"/>
              <a:gd name="connsiteX1" fmla="*/ 672364 w 673460"/>
              <a:gd name="connsiteY1" fmla="*/ 14845 h 568883"/>
              <a:gd name="connsiteX2" fmla="*/ 673460 w 673460"/>
              <a:gd name="connsiteY2" fmla="*/ 540528 h 568883"/>
              <a:gd name="connsiteX3" fmla="*/ 43142 w 673460"/>
              <a:gd name="connsiteY3" fmla="*/ 525832 h 568883"/>
              <a:gd name="connsiteX4" fmla="*/ 84755 w 673460"/>
              <a:gd name="connsiteY4" fmla="*/ 13918 h 568883"/>
              <a:gd name="connsiteX0" fmla="*/ 84755 w 673460"/>
              <a:gd name="connsiteY0" fmla="*/ 13918 h 559604"/>
              <a:gd name="connsiteX1" fmla="*/ 672364 w 673460"/>
              <a:gd name="connsiteY1" fmla="*/ 14845 h 559604"/>
              <a:gd name="connsiteX2" fmla="*/ 673460 w 673460"/>
              <a:gd name="connsiteY2" fmla="*/ 540528 h 559604"/>
              <a:gd name="connsiteX3" fmla="*/ 43142 w 673460"/>
              <a:gd name="connsiteY3" fmla="*/ 525832 h 559604"/>
              <a:gd name="connsiteX4" fmla="*/ 84755 w 673460"/>
              <a:gd name="connsiteY4" fmla="*/ 13918 h 559604"/>
              <a:gd name="connsiteX0" fmla="*/ 84755 w 675575"/>
              <a:gd name="connsiteY0" fmla="*/ 13918 h 562548"/>
              <a:gd name="connsiteX1" fmla="*/ 672364 w 675575"/>
              <a:gd name="connsiteY1" fmla="*/ 14845 h 562548"/>
              <a:gd name="connsiteX2" fmla="*/ 675575 w 675575"/>
              <a:gd name="connsiteY2" fmla="*/ 545971 h 562548"/>
              <a:gd name="connsiteX3" fmla="*/ 43142 w 675575"/>
              <a:gd name="connsiteY3" fmla="*/ 525832 h 562548"/>
              <a:gd name="connsiteX4" fmla="*/ 84755 w 675575"/>
              <a:gd name="connsiteY4" fmla="*/ 13918 h 562548"/>
              <a:gd name="connsiteX0" fmla="*/ 84755 w 680821"/>
              <a:gd name="connsiteY0" fmla="*/ 13918 h 562548"/>
              <a:gd name="connsiteX1" fmla="*/ 680821 w 680821"/>
              <a:gd name="connsiteY1" fmla="*/ 14845 h 562548"/>
              <a:gd name="connsiteX2" fmla="*/ 675575 w 680821"/>
              <a:gd name="connsiteY2" fmla="*/ 545971 h 562548"/>
              <a:gd name="connsiteX3" fmla="*/ 43142 w 680821"/>
              <a:gd name="connsiteY3" fmla="*/ 525832 h 562548"/>
              <a:gd name="connsiteX4" fmla="*/ 84755 w 680821"/>
              <a:gd name="connsiteY4" fmla="*/ 13918 h 562548"/>
              <a:gd name="connsiteX0" fmla="*/ 72868 w 690076"/>
              <a:gd name="connsiteY0" fmla="*/ 20358 h 559916"/>
              <a:gd name="connsiteX1" fmla="*/ 690076 w 690076"/>
              <a:gd name="connsiteY1" fmla="*/ 12213 h 559916"/>
              <a:gd name="connsiteX2" fmla="*/ 684830 w 690076"/>
              <a:gd name="connsiteY2" fmla="*/ 543339 h 559916"/>
              <a:gd name="connsiteX3" fmla="*/ 52397 w 690076"/>
              <a:gd name="connsiteY3" fmla="*/ 523200 h 559916"/>
              <a:gd name="connsiteX4" fmla="*/ 72868 w 690076"/>
              <a:gd name="connsiteY4" fmla="*/ 20358 h 559916"/>
              <a:gd name="connsiteX0" fmla="*/ 72868 w 690076"/>
              <a:gd name="connsiteY0" fmla="*/ 22718 h 562276"/>
              <a:gd name="connsiteX1" fmla="*/ 690076 w 690076"/>
              <a:gd name="connsiteY1" fmla="*/ 14573 h 562276"/>
              <a:gd name="connsiteX2" fmla="*/ 684830 w 690076"/>
              <a:gd name="connsiteY2" fmla="*/ 545699 h 562276"/>
              <a:gd name="connsiteX3" fmla="*/ 52397 w 690076"/>
              <a:gd name="connsiteY3" fmla="*/ 525560 h 562276"/>
              <a:gd name="connsiteX4" fmla="*/ 72868 w 690076"/>
              <a:gd name="connsiteY4" fmla="*/ 22718 h 562276"/>
              <a:gd name="connsiteX0" fmla="*/ 59152 w 676360"/>
              <a:gd name="connsiteY0" fmla="*/ 22718 h 562276"/>
              <a:gd name="connsiteX1" fmla="*/ 676360 w 676360"/>
              <a:gd name="connsiteY1" fmla="*/ 14573 h 562276"/>
              <a:gd name="connsiteX2" fmla="*/ 671114 w 676360"/>
              <a:gd name="connsiteY2" fmla="*/ 545699 h 562276"/>
              <a:gd name="connsiteX3" fmla="*/ 38681 w 676360"/>
              <a:gd name="connsiteY3" fmla="*/ 525560 h 562276"/>
              <a:gd name="connsiteX4" fmla="*/ 103808 w 676360"/>
              <a:gd name="connsiteY4" fmla="*/ 279153 h 562276"/>
              <a:gd name="connsiteX5" fmla="*/ 59152 w 676360"/>
              <a:gd name="connsiteY5" fmla="*/ 22718 h 562276"/>
              <a:gd name="connsiteX0" fmla="*/ 41341 w 658549"/>
              <a:gd name="connsiteY0" fmla="*/ 22718 h 562276"/>
              <a:gd name="connsiteX1" fmla="*/ 658549 w 658549"/>
              <a:gd name="connsiteY1" fmla="*/ 14573 h 562276"/>
              <a:gd name="connsiteX2" fmla="*/ 653303 w 658549"/>
              <a:gd name="connsiteY2" fmla="*/ 545699 h 562276"/>
              <a:gd name="connsiteX3" fmla="*/ 20870 w 658549"/>
              <a:gd name="connsiteY3" fmla="*/ 525560 h 562276"/>
              <a:gd name="connsiteX4" fmla="*/ 85997 w 658549"/>
              <a:gd name="connsiteY4" fmla="*/ 279153 h 562276"/>
              <a:gd name="connsiteX5" fmla="*/ 41341 w 658549"/>
              <a:gd name="connsiteY5" fmla="*/ 22718 h 562276"/>
              <a:gd name="connsiteX0" fmla="*/ 23542 w 640750"/>
              <a:gd name="connsiteY0" fmla="*/ 22718 h 562276"/>
              <a:gd name="connsiteX1" fmla="*/ 640750 w 640750"/>
              <a:gd name="connsiteY1" fmla="*/ 14573 h 562276"/>
              <a:gd name="connsiteX2" fmla="*/ 635504 w 640750"/>
              <a:gd name="connsiteY2" fmla="*/ 545699 h 562276"/>
              <a:gd name="connsiteX3" fmla="*/ 3071 w 640750"/>
              <a:gd name="connsiteY3" fmla="*/ 525560 h 562276"/>
              <a:gd name="connsiteX4" fmla="*/ 68198 w 640750"/>
              <a:gd name="connsiteY4" fmla="*/ 279153 h 562276"/>
              <a:gd name="connsiteX5" fmla="*/ 23542 w 640750"/>
              <a:gd name="connsiteY5" fmla="*/ 22718 h 562276"/>
              <a:gd name="connsiteX0" fmla="*/ 24044 w 641252"/>
              <a:gd name="connsiteY0" fmla="*/ 22718 h 562276"/>
              <a:gd name="connsiteX1" fmla="*/ 641252 w 641252"/>
              <a:gd name="connsiteY1" fmla="*/ 14573 h 562276"/>
              <a:gd name="connsiteX2" fmla="*/ 636006 w 641252"/>
              <a:gd name="connsiteY2" fmla="*/ 545699 h 562276"/>
              <a:gd name="connsiteX3" fmla="*/ 3573 w 641252"/>
              <a:gd name="connsiteY3" fmla="*/ 525560 h 562276"/>
              <a:gd name="connsiteX4" fmla="*/ 68700 w 641252"/>
              <a:gd name="connsiteY4" fmla="*/ 279153 h 562276"/>
              <a:gd name="connsiteX5" fmla="*/ 24044 w 641252"/>
              <a:gd name="connsiteY5" fmla="*/ 22718 h 562276"/>
              <a:gd name="connsiteX0" fmla="*/ 31476 w 648684"/>
              <a:gd name="connsiteY0" fmla="*/ 22718 h 562276"/>
              <a:gd name="connsiteX1" fmla="*/ 648684 w 648684"/>
              <a:gd name="connsiteY1" fmla="*/ 14573 h 562276"/>
              <a:gd name="connsiteX2" fmla="*/ 643438 w 648684"/>
              <a:gd name="connsiteY2" fmla="*/ 545699 h 562276"/>
              <a:gd name="connsiteX3" fmla="*/ 11005 w 648684"/>
              <a:gd name="connsiteY3" fmla="*/ 525560 h 562276"/>
              <a:gd name="connsiteX4" fmla="*/ 76132 w 648684"/>
              <a:gd name="connsiteY4" fmla="*/ 279153 h 562276"/>
              <a:gd name="connsiteX5" fmla="*/ 31476 w 648684"/>
              <a:gd name="connsiteY5" fmla="*/ 22718 h 56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684" h="562276">
                <a:moveTo>
                  <a:pt x="31476" y="22718"/>
                </a:moveTo>
                <a:cubicBezTo>
                  <a:pt x="149400" y="4275"/>
                  <a:pt x="424155" y="-13389"/>
                  <a:pt x="648684" y="14573"/>
                </a:cubicBezTo>
                <a:cubicBezTo>
                  <a:pt x="609553" y="92898"/>
                  <a:pt x="618372" y="432838"/>
                  <a:pt x="643438" y="545699"/>
                </a:cubicBezTo>
                <a:cubicBezTo>
                  <a:pt x="542091" y="567277"/>
                  <a:pt x="109269" y="574431"/>
                  <a:pt x="11005" y="525560"/>
                </a:cubicBezTo>
                <a:cubicBezTo>
                  <a:pt x="-33861" y="453465"/>
                  <a:pt x="72720" y="362960"/>
                  <a:pt x="76132" y="279153"/>
                </a:cubicBezTo>
                <a:cubicBezTo>
                  <a:pt x="79544" y="195346"/>
                  <a:pt x="-41749" y="78155"/>
                  <a:pt x="31476" y="22718"/>
                </a:cubicBezTo>
                <a:close/>
              </a:path>
            </a:pathLst>
          </a:custGeom>
          <a:solidFill>
            <a:srgbClr val="9DC3E6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椭圆 31"/>
          <p:cNvSpPr/>
          <p:nvPr/>
        </p:nvSpPr>
        <p:spPr>
          <a:xfrm rot="16200000" flipH="1">
            <a:off x="5860006" y="2207827"/>
            <a:ext cx="3489396" cy="343367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574" h="567351">
                <a:moveTo>
                  <a:pt x="72869" y="23576"/>
                </a:moveTo>
                <a:cubicBezTo>
                  <a:pt x="184450" y="15112"/>
                  <a:pt x="500961" y="-25493"/>
                  <a:pt x="660478" y="24503"/>
                </a:cubicBezTo>
                <a:cubicBezTo>
                  <a:pt x="621347" y="102828"/>
                  <a:pt x="636508" y="437325"/>
                  <a:pt x="661574" y="550186"/>
                </a:cubicBezTo>
                <a:cubicBezTo>
                  <a:pt x="560227" y="571764"/>
                  <a:pt x="148547" y="585268"/>
                  <a:pt x="52398" y="512809"/>
                </a:cubicBezTo>
                <a:cubicBezTo>
                  <a:pt x="-13816" y="401434"/>
                  <a:pt x="-27876" y="101288"/>
                  <a:pt x="72869" y="23576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椭圆 31"/>
          <p:cNvSpPr/>
          <p:nvPr/>
        </p:nvSpPr>
        <p:spPr>
          <a:xfrm rot="5400000">
            <a:off x="2661848" y="2237052"/>
            <a:ext cx="3489396" cy="33752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  <a:gd name="connsiteX0" fmla="*/ 72869 w 661574"/>
              <a:gd name="connsiteY0" fmla="*/ 13918 h 557693"/>
              <a:gd name="connsiteX1" fmla="*/ 660478 w 661574"/>
              <a:gd name="connsiteY1" fmla="*/ 14845 h 557693"/>
              <a:gd name="connsiteX2" fmla="*/ 661574 w 661574"/>
              <a:gd name="connsiteY2" fmla="*/ 540528 h 557693"/>
              <a:gd name="connsiteX3" fmla="*/ 52398 w 661574"/>
              <a:gd name="connsiteY3" fmla="*/ 503151 h 557693"/>
              <a:gd name="connsiteX4" fmla="*/ 72869 w 661574"/>
              <a:gd name="connsiteY4" fmla="*/ 13918 h 55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574" h="557693">
                <a:moveTo>
                  <a:pt x="72869" y="13918"/>
                </a:moveTo>
                <a:cubicBezTo>
                  <a:pt x="184450" y="5454"/>
                  <a:pt x="435949" y="-13117"/>
                  <a:pt x="660478" y="14845"/>
                </a:cubicBezTo>
                <a:cubicBezTo>
                  <a:pt x="621347" y="93170"/>
                  <a:pt x="636508" y="427667"/>
                  <a:pt x="661574" y="540528"/>
                </a:cubicBezTo>
                <a:cubicBezTo>
                  <a:pt x="560227" y="562106"/>
                  <a:pt x="148547" y="575610"/>
                  <a:pt x="52398" y="503151"/>
                </a:cubicBezTo>
                <a:cubicBezTo>
                  <a:pt x="-13816" y="391776"/>
                  <a:pt x="-27876" y="91630"/>
                  <a:pt x="72869" y="13918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763625" y="303837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-300">
                <a:solidFill>
                  <a:schemeClr val="accent1">
                    <a:lumMod val="50000"/>
                  </a:schemeClr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defRPr>
            </a:lvl1pPr>
          </a:lstStyle>
          <a:p>
            <a:r>
              <a:rPr lang="zh-CN" altLang="en-US" sz="4000" b="1" spc="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太簡陋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769537" y="307059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-300">
                <a:solidFill>
                  <a:schemeClr val="accent1">
                    <a:lumMod val="50000"/>
                  </a:schemeClr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defRPr>
            </a:lvl1pPr>
          </a:lstStyle>
          <a:p>
            <a:r>
              <a:rPr lang="zh-CN" altLang="en-US" sz="4000" b="1" spc="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不夠用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978132" y="2685144"/>
            <a:ext cx="2749216" cy="3194894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7" name="Freeform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8" name="Freeform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160" name="任意多边形 159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63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EB1FE98E-B0AD-AB4B-92B0-80047AF26476}"/>
              </a:ext>
            </a:extLst>
          </p:cNvPr>
          <p:cNvSpPr txBox="1"/>
          <p:nvPr/>
        </p:nvSpPr>
        <p:spPr>
          <a:xfrm>
            <a:off x="4790968" y="1079958"/>
            <a:ext cx="28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/>
              <a:t>程式問題</a:t>
            </a: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15D7A691-843B-AA48-A5BB-DB0DB9AD34B8}"/>
              </a:ext>
            </a:extLst>
          </p:cNvPr>
          <p:cNvSpPr txBox="1"/>
          <p:nvPr/>
        </p:nvSpPr>
        <p:spPr>
          <a:xfrm>
            <a:off x="4068713" y="389074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-300">
                <a:solidFill>
                  <a:schemeClr val="accent1">
                    <a:lumMod val="50000"/>
                  </a:schemeClr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defRPr>
            </a:lvl1pPr>
          </a:lstStyle>
          <a:p>
            <a:r>
              <a:rPr lang="zh-CN" altLang="en-US" sz="4000" b="1" spc="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耗時</a:t>
            </a:r>
          </a:p>
        </p:txBody>
      </p:sp>
      <p:sp>
        <p:nvSpPr>
          <p:cNvPr id="111" name="文本框 76">
            <a:extLst>
              <a:ext uri="{FF2B5EF4-FFF2-40B4-BE49-F238E27FC236}">
                <a16:creationId xmlns:a16="http://schemas.microsoft.com/office/drawing/2014/main" id="{00191172-383F-A145-9202-A7D017FA8B61}"/>
              </a:ext>
            </a:extLst>
          </p:cNvPr>
          <p:cNvSpPr txBox="1"/>
          <p:nvPr/>
        </p:nvSpPr>
        <p:spPr>
          <a:xfrm>
            <a:off x="6554193" y="3924665"/>
            <a:ext cx="2504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spc="-300">
                <a:solidFill>
                  <a:schemeClr val="accent1">
                    <a:lumMod val="50000"/>
                  </a:schemeClr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defRPr>
            </a:lvl1pPr>
          </a:lstStyle>
          <a:p>
            <a:r>
              <a:rPr lang="zh-CN" altLang="en-US" sz="4000" b="1" spc="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有</a:t>
            </a:r>
            <a:r>
              <a:rPr lang="en-US" altLang="zh-CN" sz="4000" b="1" spc="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google</a:t>
            </a:r>
            <a:endParaRPr lang="zh-CN" altLang="en-US" sz="4000" b="1" spc="0" dirty="0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210" name="组合 1290">
            <a:extLst>
              <a:ext uri="{FF2B5EF4-FFF2-40B4-BE49-F238E27FC236}">
                <a16:creationId xmlns:a16="http://schemas.microsoft.com/office/drawing/2014/main" id="{97495E7D-CA39-154D-8E5B-3B9861A5D448}"/>
              </a:ext>
            </a:extLst>
          </p:cNvPr>
          <p:cNvGrpSpPr/>
          <p:nvPr/>
        </p:nvGrpSpPr>
        <p:grpSpPr>
          <a:xfrm>
            <a:off x="9927403" y="4598627"/>
            <a:ext cx="1056217" cy="1016000"/>
            <a:chOff x="4151313" y="4052888"/>
            <a:chExt cx="792163" cy="762000"/>
          </a:xfrm>
          <a:solidFill>
            <a:schemeClr val="tx1"/>
          </a:solidFill>
        </p:grpSpPr>
        <p:sp>
          <p:nvSpPr>
            <p:cNvPr id="211" name="Freeform 1037">
              <a:extLst>
                <a:ext uri="{FF2B5EF4-FFF2-40B4-BE49-F238E27FC236}">
                  <a16:creationId xmlns:a16="http://schemas.microsoft.com/office/drawing/2014/main" id="{C289EE88-8346-4442-9034-6D2F8F8BE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4081463"/>
              <a:ext cx="201613" cy="147638"/>
            </a:xfrm>
            <a:custGeom>
              <a:avLst/>
              <a:gdLst/>
              <a:ahLst/>
              <a:cxnLst>
                <a:cxn ang="0">
                  <a:pos x="500" y="1"/>
                </a:cxn>
                <a:cxn ang="0">
                  <a:pos x="477" y="18"/>
                </a:cxn>
                <a:cxn ang="0">
                  <a:pos x="454" y="37"/>
                </a:cxn>
                <a:cxn ang="0">
                  <a:pos x="448" y="43"/>
                </a:cxn>
                <a:cxn ang="0">
                  <a:pos x="422" y="61"/>
                </a:cxn>
                <a:cxn ang="0">
                  <a:pos x="388" y="81"/>
                </a:cxn>
                <a:cxn ang="0">
                  <a:pos x="318" y="123"/>
                </a:cxn>
                <a:cxn ang="0">
                  <a:pos x="254" y="170"/>
                </a:cxn>
                <a:cxn ang="0">
                  <a:pos x="220" y="196"/>
                </a:cxn>
                <a:cxn ang="0">
                  <a:pos x="114" y="269"/>
                </a:cxn>
                <a:cxn ang="0">
                  <a:pos x="98" y="281"/>
                </a:cxn>
                <a:cxn ang="0">
                  <a:pos x="70" y="306"/>
                </a:cxn>
                <a:cxn ang="0">
                  <a:pos x="54" y="316"/>
                </a:cxn>
                <a:cxn ang="0">
                  <a:pos x="36" y="328"/>
                </a:cxn>
                <a:cxn ang="0">
                  <a:pos x="30" y="333"/>
                </a:cxn>
                <a:cxn ang="0">
                  <a:pos x="20" y="349"/>
                </a:cxn>
                <a:cxn ang="0">
                  <a:pos x="15" y="356"/>
                </a:cxn>
                <a:cxn ang="0">
                  <a:pos x="4" y="361"/>
                </a:cxn>
                <a:cxn ang="0">
                  <a:pos x="3" y="361"/>
                </a:cxn>
                <a:cxn ang="0">
                  <a:pos x="0" y="367"/>
                </a:cxn>
                <a:cxn ang="0">
                  <a:pos x="6" y="371"/>
                </a:cxn>
                <a:cxn ang="0">
                  <a:pos x="8" y="371"/>
                </a:cxn>
                <a:cxn ang="0">
                  <a:pos x="24" y="362"/>
                </a:cxn>
                <a:cxn ang="0">
                  <a:pos x="37" y="347"/>
                </a:cxn>
                <a:cxn ang="0">
                  <a:pos x="41" y="340"/>
                </a:cxn>
                <a:cxn ang="0">
                  <a:pos x="62" y="323"/>
                </a:cxn>
                <a:cxn ang="0">
                  <a:pos x="92" y="303"/>
                </a:cxn>
                <a:cxn ang="0">
                  <a:pos x="127" y="276"/>
                </a:cxn>
                <a:cxn ang="0">
                  <a:pos x="201" y="224"/>
                </a:cxn>
                <a:cxn ang="0">
                  <a:pos x="237" y="197"/>
                </a:cxn>
                <a:cxn ang="0">
                  <a:pos x="286" y="158"/>
                </a:cxn>
                <a:cxn ang="0">
                  <a:pos x="301" y="146"/>
                </a:cxn>
                <a:cxn ang="0">
                  <a:pos x="342" y="120"/>
                </a:cxn>
                <a:cxn ang="0">
                  <a:pos x="384" y="95"/>
                </a:cxn>
                <a:cxn ang="0">
                  <a:pos x="448" y="56"/>
                </a:cxn>
                <a:cxn ang="0">
                  <a:pos x="462" y="46"/>
                </a:cxn>
                <a:cxn ang="0">
                  <a:pos x="491" y="22"/>
                </a:cxn>
                <a:cxn ang="0">
                  <a:pos x="505" y="12"/>
                </a:cxn>
                <a:cxn ang="0">
                  <a:pos x="509" y="8"/>
                </a:cxn>
                <a:cxn ang="0">
                  <a:pos x="504" y="1"/>
                </a:cxn>
                <a:cxn ang="0">
                  <a:pos x="500" y="1"/>
                </a:cxn>
              </a:cxnLst>
              <a:rect l="0" t="0" r="r" b="b"/>
              <a:pathLst>
                <a:path w="509" h="371">
                  <a:moveTo>
                    <a:pt x="500" y="1"/>
                  </a:moveTo>
                  <a:lnTo>
                    <a:pt x="500" y="1"/>
                  </a:lnTo>
                  <a:lnTo>
                    <a:pt x="487" y="9"/>
                  </a:lnTo>
                  <a:lnTo>
                    <a:pt x="477" y="18"/>
                  </a:lnTo>
                  <a:lnTo>
                    <a:pt x="465" y="27"/>
                  </a:lnTo>
                  <a:lnTo>
                    <a:pt x="454" y="37"/>
                  </a:lnTo>
                  <a:lnTo>
                    <a:pt x="454" y="37"/>
                  </a:lnTo>
                  <a:lnTo>
                    <a:pt x="448" y="43"/>
                  </a:lnTo>
                  <a:lnTo>
                    <a:pt x="440" y="50"/>
                  </a:lnTo>
                  <a:lnTo>
                    <a:pt x="422" y="61"/>
                  </a:lnTo>
                  <a:lnTo>
                    <a:pt x="388" y="81"/>
                  </a:lnTo>
                  <a:lnTo>
                    <a:pt x="388" y="81"/>
                  </a:lnTo>
                  <a:lnTo>
                    <a:pt x="352" y="102"/>
                  </a:lnTo>
                  <a:lnTo>
                    <a:pt x="318" y="123"/>
                  </a:lnTo>
                  <a:lnTo>
                    <a:pt x="286" y="145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20" y="196"/>
                  </a:lnTo>
                  <a:lnTo>
                    <a:pt x="185" y="221"/>
                  </a:lnTo>
                  <a:lnTo>
                    <a:pt x="114" y="269"/>
                  </a:lnTo>
                  <a:lnTo>
                    <a:pt x="114" y="269"/>
                  </a:lnTo>
                  <a:lnTo>
                    <a:pt x="98" y="281"/>
                  </a:lnTo>
                  <a:lnTo>
                    <a:pt x="84" y="293"/>
                  </a:lnTo>
                  <a:lnTo>
                    <a:pt x="70" y="306"/>
                  </a:lnTo>
                  <a:lnTo>
                    <a:pt x="54" y="316"/>
                  </a:lnTo>
                  <a:lnTo>
                    <a:pt x="54" y="316"/>
                  </a:lnTo>
                  <a:lnTo>
                    <a:pt x="42" y="324"/>
                  </a:lnTo>
                  <a:lnTo>
                    <a:pt x="36" y="328"/>
                  </a:lnTo>
                  <a:lnTo>
                    <a:pt x="30" y="333"/>
                  </a:lnTo>
                  <a:lnTo>
                    <a:pt x="30" y="333"/>
                  </a:lnTo>
                  <a:lnTo>
                    <a:pt x="25" y="341"/>
                  </a:lnTo>
                  <a:lnTo>
                    <a:pt x="20" y="349"/>
                  </a:lnTo>
                  <a:lnTo>
                    <a:pt x="17" y="353"/>
                  </a:lnTo>
                  <a:lnTo>
                    <a:pt x="15" y="356"/>
                  </a:lnTo>
                  <a:lnTo>
                    <a:pt x="11" y="358"/>
                  </a:lnTo>
                  <a:lnTo>
                    <a:pt x="4" y="361"/>
                  </a:lnTo>
                  <a:lnTo>
                    <a:pt x="4" y="361"/>
                  </a:lnTo>
                  <a:lnTo>
                    <a:pt x="3" y="361"/>
                  </a:lnTo>
                  <a:lnTo>
                    <a:pt x="2" y="364"/>
                  </a:lnTo>
                  <a:lnTo>
                    <a:pt x="0" y="367"/>
                  </a:lnTo>
                  <a:lnTo>
                    <a:pt x="3" y="370"/>
                  </a:lnTo>
                  <a:lnTo>
                    <a:pt x="6" y="371"/>
                  </a:lnTo>
                  <a:lnTo>
                    <a:pt x="8" y="371"/>
                  </a:lnTo>
                  <a:lnTo>
                    <a:pt x="8" y="371"/>
                  </a:lnTo>
                  <a:lnTo>
                    <a:pt x="17" y="367"/>
                  </a:lnTo>
                  <a:lnTo>
                    <a:pt x="24" y="362"/>
                  </a:lnTo>
                  <a:lnTo>
                    <a:pt x="30" y="354"/>
                  </a:lnTo>
                  <a:lnTo>
                    <a:pt x="37" y="347"/>
                  </a:lnTo>
                  <a:lnTo>
                    <a:pt x="37" y="347"/>
                  </a:lnTo>
                  <a:lnTo>
                    <a:pt x="41" y="340"/>
                  </a:lnTo>
                  <a:lnTo>
                    <a:pt x="47" y="333"/>
                  </a:lnTo>
                  <a:lnTo>
                    <a:pt x="62" y="323"/>
                  </a:lnTo>
                  <a:lnTo>
                    <a:pt x="78" y="314"/>
                  </a:lnTo>
                  <a:lnTo>
                    <a:pt x="92" y="303"/>
                  </a:lnTo>
                  <a:lnTo>
                    <a:pt x="92" y="303"/>
                  </a:lnTo>
                  <a:lnTo>
                    <a:pt x="127" y="276"/>
                  </a:lnTo>
                  <a:lnTo>
                    <a:pt x="164" y="250"/>
                  </a:lnTo>
                  <a:lnTo>
                    <a:pt x="201" y="224"/>
                  </a:lnTo>
                  <a:lnTo>
                    <a:pt x="237" y="197"/>
                  </a:lnTo>
                  <a:lnTo>
                    <a:pt x="237" y="197"/>
                  </a:lnTo>
                  <a:lnTo>
                    <a:pt x="269" y="171"/>
                  </a:lnTo>
                  <a:lnTo>
                    <a:pt x="286" y="158"/>
                  </a:lnTo>
                  <a:lnTo>
                    <a:pt x="301" y="146"/>
                  </a:lnTo>
                  <a:lnTo>
                    <a:pt x="301" y="146"/>
                  </a:lnTo>
                  <a:lnTo>
                    <a:pt x="322" y="133"/>
                  </a:lnTo>
                  <a:lnTo>
                    <a:pt x="342" y="120"/>
                  </a:lnTo>
                  <a:lnTo>
                    <a:pt x="384" y="95"/>
                  </a:lnTo>
                  <a:lnTo>
                    <a:pt x="384" y="95"/>
                  </a:lnTo>
                  <a:lnTo>
                    <a:pt x="416" y="77"/>
                  </a:lnTo>
                  <a:lnTo>
                    <a:pt x="448" y="56"/>
                  </a:lnTo>
                  <a:lnTo>
                    <a:pt x="448" y="56"/>
                  </a:lnTo>
                  <a:lnTo>
                    <a:pt x="462" y="46"/>
                  </a:lnTo>
                  <a:lnTo>
                    <a:pt x="477" y="34"/>
                  </a:lnTo>
                  <a:lnTo>
                    <a:pt x="491" y="22"/>
                  </a:lnTo>
                  <a:lnTo>
                    <a:pt x="505" y="12"/>
                  </a:lnTo>
                  <a:lnTo>
                    <a:pt x="505" y="12"/>
                  </a:lnTo>
                  <a:lnTo>
                    <a:pt x="508" y="9"/>
                  </a:lnTo>
                  <a:lnTo>
                    <a:pt x="509" y="8"/>
                  </a:lnTo>
                  <a:lnTo>
                    <a:pt x="508" y="4"/>
                  </a:lnTo>
                  <a:lnTo>
                    <a:pt x="504" y="1"/>
                  </a:lnTo>
                  <a:lnTo>
                    <a:pt x="503" y="0"/>
                  </a:lnTo>
                  <a:lnTo>
                    <a:pt x="500" y="1"/>
                  </a:lnTo>
                  <a:lnTo>
                    <a:pt x="50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2" name="Freeform 1038">
              <a:extLst>
                <a:ext uri="{FF2B5EF4-FFF2-40B4-BE49-F238E27FC236}">
                  <a16:creationId xmlns:a16="http://schemas.microsoft.com/office/drawing/2014/main" id="{936C0856-A54E-7B42-84DB-19CB58FFA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1" y="4070350"/>
              <a:ext cx="276225" cy="206375"/>
            </a:xfrm>
            <a:custGeom>
              <a:avLst/>
              <a:gdLst/>
              <a:ahLst/>
              <a:cxnLst>
                <a:cxn ang="0">
                  <a:pos x="687" y="1"/>
                </a:cxn>
                <a:cxn ang="0">
                  <a:pos x="665" y="17"/>
                </a:cxn>
                <a:cxn ang="0">
                  <a:pos x="643" y="28"/>
                </a:cxn>
                <a:cxn ang="0">
                  <a:pos x="620" y="44"/>
                </a:cxn>
                <a:cxn ang="0">
                  <a:pos x="599" y="60"/>
                </a:cxn>
                <a:cxn ang="0">
                  <a:pos x="552" y="95"/>
                </a:cxn>
                <a:cxn ang="0">
                  <a:pos x="507" y="130"/>
                </a:cxn>
                <a:cxn ang="0">
                  <a:pos x="415" y="194"/>
                </a:cxn>
                <a:cxn ang="0">
                  <a:pos x="322" y="257"/>
                </a:cxn>
                <a:cxn ang="0">
                  <a:pos x="236" y="321"/>
                </a:cxn>
                <a:cxn ang="0">
                  <a:pos x="152" y="387"/>
                </a:cxn>
                <a:cxn ang="0">
                  <a:pos x="108" y="418"/>
                </a:cxn>
                <a:cxn ang="0">
                  <a:pos x="64" y="452"/>
                </a:cxn>
                <a:cxn ang="0">
                  <a:pos x="51" y="466"/>
                </a:cxn>
                <a:cxn ang="0">
                  <a:pos x="38" y="481"/>
                </a:cxn>
                <a:cxn ang="0">
                  <a:pos x="20" y="495"/>
                </a:cxn>
                <a:cxn ang="0">
                  <a:pos x="2" y="508"/>
                </a:cxn>
                <a:cxn ang="0">
                  <a:pos x="0" y="512"/>
                </a:cxn>
                <a:cxn ang="0">
                  <a:pos x="2" y="516"/>
                </a:cxn>
                <a:cxn ang="0">
                  <a:pos x="8" y="517"/>
                </a:cxn>
                <a:cxn ang="0">
                  <a:pos x="10" y="517"/>
                </a:cxn>
                <a:cxn ang="0">
                  <a:pos x="54" y="479"/>
                </a:cxn>
                <a:cxn ang="0">
                  <a:pos x="68" y="465"/>
                </a:cxn>
                <a:cxn ang="0">
                  <a:pos x="87" y="447"/>
                </a:cxn>
                <a:cxn ang="0">
                  <a:pos x="131" y="417"/>
                </a:cxn>
                <a:cxn ang="0">
                  <a:pos x="152" y="401"/>
                </a:cxn>
                <a:cxn ang="0">
                  <a:pos x="296" y="290"/>
                </a:cxn>
                <a:cxn ang="0">
                  <a:pos x="344" y="256"/>
                </a:cxn>
                <a:cxn ang="0">
                  <a:pos x="484" y="160"/>
                </a:cxn>
                <a:cxn ang="0">
                  <a:pos x="529" y="128"/>
                </a:cxn>
                <a:cxn ang="0">
                  <a:pos x="623" y="57"/>
                </a:cxn>
                <a:cxn ang="0">
                  <a:pos x="641" y="45"/>
                </a:cxn>
                <a:cxn ang="0">
                  <a:pos x="678" y="23"/>
                </a:cxn>
                <a:cxn ang="0">
                  <a:pos x="695" y="9"/>
                </a:cxn>
                <a:cxn ang="0">
                  <a:pos x="696" y="5"/>
                </a:cxn>
                <a:cxn ang="0">
                  <a:pos x="691" y="0"/>
                </a:cxn>
                <a:cxn ang="0">
                  <a:pos x="687" y="1"/>
                </a:cxn>
              </a:cxnLst>
              <a:rect l="0" t="0" r="r" b="b"/>
              <a:pathLst>
                <a:path w="696" h="519">
                  <a:moveTo>
                    <a:pt x="687" y="1"/>
                  </a:moveTo>
                  <a:lnTo>
                    <a:pt x="687" y="1"/>
                  </a:lnTo>
                  <a:lnTo>
                    <a:pt x="677" y="9"/>
                  </a:lnTo>
                  <a:lnTo>
                    <a:pt x="665" y="17"/>
                  </a:lnTo>
                  <a:lnTo>
                    <a:pt x="643" y="28"/>
                  </a:lnTo>
                  <a:lnTo>
                    <a:pt x="643" y="28"/>
                  </a:lnTo>
                  <a:lnTo>
                    <a:pt x="631" y="36"/>
                  </a:lnTo>
                  <a:lnTo>
                    <a:pt x="620" y="44"/>
                  </a:lnTo>
                  <a:lnTo>
                    <a:pt x="599" y="60"/>
                  </a:lnTo>
                  <a:lnTo>
                    <a:pt x="599" y="60"/>
                  </a:lnTo>
                  <a:lnTo>
                    <a:pt x="576" y="77"/>
                  </a:lnTo>
                  <a:lnTo>
                    <a:pt x="552" y="95"/>
                  </a:lnTo>
                  <a:lnTo>
                    <a:pt x="507" y="130"/>
                  </a:lnTo>
                  <a:lnTo>
                    <a:pt x="507" y="130"/>
                  </a:lnTo>
                  <a:lnTo>
                    <a:pt x="461" y="163"/>
                  </a:lnTo>
                  <a:lnTo>
                    <a:pt x="415" y="194"/>
                  </a:lnTo>
                  <a:lnTo>
                    <a:pt x="322" y="257"/>
                  </a:lnTo>
                  <a:lnTo>
                    <a:pt x="322" y="257"/>
                  </a:lnTo>
                  <a:lnTo>
                    <a:pt x="279" y="289"/>
                  </a:lnTo>
                  <a:lnTo>
                    <a:pt x="236" y="321"/>
                  </a:lnTo>
                  <a:lnTo>
                    <a:pt x="152" y="387"/>
                  </a:lnTo>
                  <a:lnTo>
                    <a:pt x="152" y="387"/>
                  </a:lnTo>
                  <a:lnTo>
                    <a:pt x="130" y="402"/>
                  </a:lnTo>
                  <a:lnTo>
                    <a:pt x="108" y="418"/>
                  </a:lnTo>
                  <a:lnTo>
                    <a:pt x="85" y="434"/>
                  </a:lnTo>
                  <a:lnTo>
                    <a:pt x="64" y="452"/>
                  </a:lnTo>
                  <a:lnTo>
                    <a:pt x="64" y="452"/>
                  </a:lnTo>
                  <a:lnTo>
                    <a:pt x="51" y="466"/>
                  </a:lnTo>
                  <a:lnTo>
                    <a:pt x="38" y="481"/>
                  </a:lnTo>
                  <a:lnTo>
                    <a:pt x="38" y="481"/>
                  </a:lnTo>
                  <a:lnTo>
                    <a:pt x="29" y="489"/>
                  </a:lnTo>
                  <a:lnTo>
                    <a:pt x="20" y="495"/>
                  </a:lnTo>
                  <a:lnTo>
                    <a:pt x="2" y="508"/>
                  </a:lnTo>
                  <a:lnTo>
                    <a:pt x="2" y="508"/>
                  </a:lnTo>
                  <a:lnTo>
                    <a:pt x="0" y="511"/>
                  </a:lnTo>
                  <a:lnTo>
                    <a:pt x="0" y="512"/>
                  </a:lnTo>
                  <a:lnTo>
                    <a:pt x="0" y="515"/>
                  </a:lnTo>
                  <a:lnTo>
                    <a:pt x="2" y="516"/>
                  </a:lnTo>
                  <a:lnTo>
                    <a:pt x="6" y="519"/>
                  </a:lnTo>
                  <a:lnTo>
                    <a:pt x="8" y="517"/>
                  </a:lnTo>
                  <a:lnTo>
                    <a:pt x="10" y="517"/>
                  </a:lnTo>
                  <a:lnTo>
                    <a:pt x="10" y="517"/>
                  </a:lnTo>
                  <a:lnTo>
                    <a:pt x="40" y="493"/>
                  </a:lnTo>
                  <a:lnTo>
                    <a:pt x="54" y="479"/>
                  </a:lnTo>
                  <a:lnTo>
                    <a:pt x="68" y="465"/>
                  </a:lnTo>
                  <a:lnTo>
                    <a:pt x="68" y="465"/>
                  </a:lnTo>
                  <a:lnTo>
                    <a:pt x="76" y="456"/>
                  </a:lnTo>
                  <a:lnTo>
                    <a:pt x="87" y="447"/>
                  </a:lnTo>
                  <a:lnTo>
                    <a:pt x="108" y="431"/>
                  </a:lnTo>
                  <a:lnTo>
                    <a:pt x="131" y="417"/>
                  </a:lnTo>
                  <a:lnTo>
                    <a:pt x="152" y="401"/>
                  </a:lnTo>
                  <a:lnTo>
                    <a:pt x="152" y="401"/>
                  </a:lnTo>
                  <a:lnTo>
                    <a:pt x="248" y="326"/>
                  </a:lnTo>
                  <a:lnTo>
                    <a:pt x="296" y="290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439" y="193"/>
                  </a:lnTo>
                  <a:lnTo>
                    <a:pt x="484" y="160"/>
                  </a:lnTo>
                  <a:lnTo>
                    <a:pt x="529" y="128"/>
                  </a:lnTo>
                  <a:lnTo>
                    <a:pt x="529" y="128"/>
                  </a:lnTo>
                  <a:lnTo>
                    <a:pt x="576" y="92"/>
                  </a:lnTo>
                  <a:lnTo>
                    <a:pt x="623" y="57"/>
                  </a:lnTo>
                  <a:lnTo>
                    <a:pt x="623" y="57"/>
                  </a:lnTo>
                  <a:lnTo>
                    <a:pt x="641" y="45"/>
                  </a:lnTo>
                  <a:lnTo>
                    <a:pt x="660" y="35"/>
                  </a:lnTo>
                  <a:lnTo>
                    <a:pt x="678" y="23"/>
                  </a:lnTo>
                  <a:lnTo>
                    <a:pt x="695" y="9"/>
                  </a:lnTo>
                  <a:lnTo>
                    <a:pt x="695" y="9"/>
                  </a:lnTo>
                  <a:lnTo>
                    <a:pt x="696" y="7"/>
                  </a:lnTo>
                  <a:lnTo>
                    <a:pt x="696" y="5"/>
                  </a:lnTo>
                  <a:lnTo>
                    <a:pt x="695" y="1"/>
                  </a:lnTo>
                  <a:lnTo>
                    <a:pt x="691" y="0"/>
                  </a:lnTo>
                  <a:lnTo>
                    <a:pt x="688" y="0"/>
                  </a:lnTo>
                  <a:lnTo>
                    <a:pt x="687" y="1"/>
                  </a:lnTo>
                  <a:lnTo>
                    <a:pt x="68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3" name="Freeform 1039">
              <a:extLst>
                <a:ext uri="{FF2B5EF4-FFF2-40B4-BE49-F238E27FC236}">
                  <a16:creationId xmlns:a16="http://schemas.microsoft.com/office/drawing/2014/main" id="{73384780-F220-4A43-B3C2-7E37722F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576" y="4067175"/>
              <a:ext cx="323850" cy="247650"/>
            </a:xfrm>
            <a:custGeom>
              <a:avLst/>
              <a:gdLst/>
              <a:ahLst/>
              <a:cxnLst>
                <a:cxn ang="0">
                  <a:pos x="806" y="3"/>
                </a:cxn>
                <a:cxn ang="0">
                  <a:pos x="759" y="39"/>
                </a:cxn>
                <a:cxn ang="0">
                  <a:pos x="712" y="76"/>
                </a:cxn>
                <a:cxn ang="0">
                  <a:pos x="661" y="119"/>
                </a:cxn>
                <a:cxn ang="0">
                  <a:pos x="608" y="161"/>
                </a:cxn>
                <a:cxn ang="0">
                  <a:pos x="584" y="180"/>
                </a:cxn>
                <a:cxn ang="0">
                  <a:pos x="535" y="221"/>
                </a:cxn>
                <a:cxn ang="0">
                  <a:pos x="510" y="241"/>
                </a:cxn>
                <a:cxn ang="0">
                  <a:pos x="463" y="272"/>
                </a:cxn>
                <a:cxn ang="0">
                  <a:pos x="415" y="301"/>
                </a:cxn>
                <a:cxn ang="0">
                  <a:pos x="364" y="339"/>
                </a:cxn>
                <a:cxn ang="0">
                  <a:pos x="263" y="417"/>
                </a:cxn>
                <a:cxn ang="0">
                  <a:pos x="211" y="454"/>
                </a:cxn>
                <a:cxn ang="0">
                  <a:pos x="160" y="486"/>
                </a:cxn>
                <a:cxn ang="0">
                  <a:pos x="111" y="522"/>
                </a:cxn>
                <a:cxn ang="0">
                  <a:pos x="88" y="541"/>
                </a:cxn>
                <a:cxn ang="0">
                  <a:pos x="64" y="561"/>
                </a:cxn>
                <a:cxn ang="0">
                  <a:pos x="38" y="591"/>
                </a:cxn>
                <a:cxn ang="0">
                  <a:pos x="21" y="604"/>
                </a:cxn>
                <a:cxn ang="0">
                  <a:pos x="5" y="611"/>
                </a:cxn>
                <a:cxn ang="0">
                  <a:pos x="3" y="612"/>
                </a:cxn>
                <a:cxn ang="0">
                  <a:pos x="0" y="617"/>
                </a:cxn>
                <a:cxn ang="0">
                  <a:pos x="1" y="621"/>
                </a:cxn>
                <a:cxn ang="0">
                  <a:pos x="5" y="622"/>
                </a:cxn>
                <a:cxn ang="0">
                  <a:pos x="15" y="620"/>
                </a:cxn>
                <a:cxn ang="0">
                  <a:pos x="32" y="611"/>
                </a:cxn>
                <a:cxn ang="0">
                  <a:pos x="52" y="590"/>
                </a:cxn>
                <a:cxn ang="0">
                  <a:pos x="66" y="577"/>
                </a:cxn>
                <a:cxn ang="0">
                  <a:pos x="120" y="530"/>
                </a:cxn>
                <a:cxn ang="0">
                  <a:pos x="179" y="488"/>
                </a:cxn>
                <a:cxn ang="0">
                  <a:pos x="209" y="468"/>
                </a:cxn>
                <a:cxn ang="0">
                  <a:pos x="293" y="405"/>
                </a:cxn>
                <a:cxn ang="0">
                  <a:pos x="406" y="322"/>
                </a:cxn>
                <a:cxn ang="0">
                  <a:pos x="430" y="305"/>
                </a:cxn>
                <a:cxn ang="0">
                  <a:pos x="508" y="256"/>
                </a:cxn>
                <a:cxn ang="0">
                  <a:pos x="534" y="238"/>
                </a:cxn>
                <a:cxn ang="0">
                  <a:pos x="582" y="197"/>
                </a:cxn>
                <a:cxn ang="0">
                  <a:pos x="607" y="177"/>
                </a:cxn>
                <a:cxn ang="0">
                  <a:pos x="686" y="114"/>
                </a:cxn>
                <a:cxn ang="0">
                  <a:pos x="712" y="90"/>
                </a:cxn>
                <a:cxn ang="0">
                  <a:pos x="763" y="51"/>
                </a:cxn>
                <a:cxn ang="0">
                  <a:pos x="802" y="21"/>
                </a:cxn>
                <a:cxn ang="0">
                  <a:pos x="814" y="10"/>
                </a:cxn>
                <a:cxn ang="0">
                  <a:pos x="816" y="7"/>
                </a:cxn>
                <a:cxn ang="0">
                  <a:pos x="810" y="0"/>
                </a:cxn>
                <a:cxn ang="0">
                  <a:pos x="806" y="3"/>
                </a:cxn>
              </a:cxnLst>
              <a:rect l="0" t="0" r="r" b="b"/>
              <a:pathLst>
                <a:path w="816" h="622">
                  <a:moveTo>
                    <a:pt x="806" y="3"/>
                  </a:moveTo>
                  <a:lnTo>
                    <a:pt x="806" y="3"/>
                  </a:lnTo>
                  <a:lnTo>
                    <a:pt x="784" y="21"/>
                  </a:lnTo>
                  <a:lnTo>
                    <a:pt x="759" y="39"/>
                  </a:lnTo>
                  <a:lnTo>
                    <a:pt x="735" y="56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661" y="119"/>
                  </a:lnTo>
                  <a:lnTo>
                    <a:pt x="635" y="141"/>
                  </a:lnTo>
                  <a:lnTo>
                    <a:pt x="608" y="161"/>
                  </a:lnTo>
                  <a:lnTo>
                    <a:pt x="608" y="161"/>
                  </a:lnTo>
                  <a:lnTo>
                    <a:pt x="584" y="180"/>
                  </a:lnTo>
                  <a:lnTo>
                    <a:pt x="559" y="201"/>
                  </a:lnTo>
                  <a:lnTo>
                    <a:pt x="535" y="221"/>
                  </a:lnTo>
                  <a:lnTo>
                    <a:pt x="510" y="241"/>
                  </a:lnTo>
                  <a:lnTo>
                    <a:pt x="510" y="241"/>
                  </a:lnTo>
                  <a:lnTo>
                    <a:pt x="487" y="256"/>
                  </a:lnTo>
                  <a:lnTo>
                    <a:pt x="463" y="272"/>
                  </a:lnTo>
                  <a:lnTo>
                    <a:pt x="438" y="286"/>
                  </a:lnTo>
                  <a:lnTo>
                    <a:pt x="415" y="301"/>
                  </a:lnTo>
                  <a:lnTo>
                    <a:pt x="415" y="301"/>
                  </a:lnTo>
                  <a:lnTo>
                    <a:pt x="364" y="339"/>
                  </a:lnTo>
                  <a:lnTo>
                    <a:pt x="314" y="379"/>
                  </a:lnTo>
                  <a:lnTo>
                    <a:pt x="263" y="417"/>
                  </a:lnTo>
                  <a:lnTo>
                    <a:pt x="237" y="437"/>
                  </a:lnTo>
                  <a:lnTo>
                    <a:pt x="211" y="454"/>
                  </a:lnTo>
                  <a:lnTo>
                    <a:pt x="211" y="454"/>
                  </a:lnTo>
                  <a:lnTo>
                    <a:pt x="160" y="486"/>
                  </a:lnTo>
                  <a:lnTo>
                    <a:pt x="135" y="503"/>
                  </a:lnTo>
                  <a:lnTo>
                    <a:pt x="111" y="522"/>
                  </a:lnTo>
                  <a:lnTo>
                    <a:pt x="111" y="522"/>
                  </a:lnTo>
                  <a:lnTo>
                    <a:pt x="88" y="541"/>
                  </a:lnTo>
                  <a:lnTo>
                    <a:pt x="64" y="561"/>
                  </a:lnTo>
                  <a:lnTo>
                    <a:pt x="64" y="561"/>
                  </a:lnTo>
                  <a:lnTo>
                    <a:pt x="52" y="574"/>
                  </a:lnTo>
                  <a:lnTo>
                    <a:pt x="38" y="591"/>
                  </a:lnTo>
                  <a:lnTo>
                    <a:pt x="29" y="598"/>
                  </a:lnTo>
                  <a:lnTo>
                    <a:pt x="21" y="604"/>
                  </a:lnTo>
                  <a:lnTo>
                    <a:pt x="13" y="609"/>
                  </a:lnTo>
                  <a:lnTo>
                    <a:pt x="5" y="611"/>
                  </a:lnTo>
                  <a:lnTo>
                    <a:pt x="5" y="611"/>
                  </a:lnTo>
                  <a:lnTo>
                    <a:pt x="3" y="612"/>
                  </a:lnTo>
                  <a:lnTo>
                    <a:pt x="1" y="613"/>
                  </a:lnTo>
                  <a:lnTo>
                    <a:pt x="0" y="617"/>
                  </a:lnTo>
                  <a:lnTo>
                    <a:pt x="0" y="620"/>
                  </a:lnTo>
                  <a:lnTo>
                    <a:pt x="1" y="621"/>
                  </a:lnTo>
                  <a:lnTo>
                    <a:pt x="3" y="622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15" y="620"/>
                  </a:lnTo>
                  <a:lnTo>
                    <a:pt x="22" y="616"/>
                  </a:lnTo>
                  <a:lnTo>
                    <a:pt x="32" y="611"/>
                  </a:lnTo>
                  <a:lnTo>
                    <a:pt x="38" y="604"/>
                  </a:lnTo>
                  <a:lnTo>
                    <a:pt x="52" y="590"/>
                  </a:lnTo>
                  <a:lnTo>
                    <a:pt x="66" y="577"/>
                  </a:lnTo>
                  <a:lnTo>
                    <a:pt x="66" y="577"/>
                  </a:lnTo>
                  <a:lnTo>
                    <a:pt x="92" y="552"/>
                  </a:lnTo>
                  <a:lnTo>
                    <a:pt x="120" y="530"/>
                  </a:lnTo>
                  <a:lnTo>
                    <a:pt x="149" y="509"/>
                  </a:lnTo>
                  <a:lnTo>
                    <a:pt x="179" y="488"/>
                  </a:lnTo>
                  <a:lnTo>
                    <a:pt x="179" y="488"/>
                  </a:lnTo>
                  <a:lnTo>
                    <a:pt x="209" y="468"/>
                  </a:lnTo>
                  <a:lnTo>
                    <a:pt x="238" y="449"/>
                  </a:lnTo>
                  <a:lnTo>
                    <a:pt x="293" y="405"/>
                  </a:lnTo>
                  <a:lnTo>
                    <a:pt x="349" y="364"/>
                  </a:lnTo>
                  <a:lnTo>
                    <a:pt x="406" y="322"/>
                  </a:lnTo>
                  <a:lnTo>
                    <a:pt x="406" y="322"/>
                  </a:lnTo>
                  <a:lnTo>
                    <a:pt x="430" y="305"/>
                  </a:lnTo>
                  <a:lnTo>
                    <a:pt x="457" y="289"/>
                  </a:lnTo>
                  <a:lnTo>
                    <a:pt x="508" y="256"/>
                  </a:lnTo>
                  <a:lnTo>
                    <a:pt x="508" y="256"/>
                  </a:lnTo>
                  <a:lnTo>
                    <a:pt x="534" y="238"/>
                  </a:lnTo>
                  <a:lnTo>
                    <a:pt x="559" y="218"/>
                  </a:lnTo>
                  <a:lnTo>
                    <a:pt x="582" y="197"/>
                  </a:lnTo>
                  <a:lnTo>
                    <a:pt x="607" y="177"/>
                  </a:lnTo>
                  <a:lnTo>
                    <a:pt x="607" y="177"/>
                  </a:lnTo>
                  <a:lnTo>
                    <a:pt x="661" y="135"/>
                  </a:lnTo>
                  <a:lnTo>
                    <a:pt x="686" y="114"/>
                  </a:lnTo>
                  <a:lnTo>
                    <a:pt x="712" y="90"/>
                  </a:lnTo>
                  <a:lnTo>
                    <a:pt x="712" y="90"/>
                  </a:lnTo>
                  <a:lnTo>
                    <a:pt x="737" y="69"/>
                  </a:lnTo>
                  <a:lnTo>
                    <a:pt x="763" y="51"/>
                  </a:lnTo>
                  <a:lnTo>
                    <a:pt x="789" y="31"/>
                  </a:lnTo>
                  <a:lnTo>
                    <a:pt x="802" y="21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5" y="8"/>
                  </a:lnTo>
                  <a:lnTo>
                    <a:pt x="816" y="7"/>
                  </a:lnTo>
                  <a:lnTo>
                    <a:pt x="814" y="3"/>
                  </a:lnTo>
                  <a:lnTo>
                    <a:pt x="810" y="0"/>
                  </a:lnTo>
                  <a:lnTo>
                    <a:pt x="809" y="1"/>
                  </a:lnTo>
                  <a:lnTo>
                    <a:pt x="806" y="3"/>
                  </a:lnTo>
                  <a:lnTo>
                    <a:pt x="80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4" name="Freeform 1040">
              <a:extLst>
                <a:ext uri="{FF2B5EF4-FFF2-40B4-BE49-F238E27FC236}">
                  <a16:creationId xmlns:a16="http://schemas.microsoft.com/office/drawing/2014/main" id="{41D4E596-9C16-294F-A2F4-E176053EB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4256088"/>
              <a:ext cx="136525" cy="101600"/>
            </a:xfrm>
            <a:custGeom>
              <a:avLst/>
              <a:gdLst/>
              <a:ahLst/>
              <a:cxnLst>
                <a:cxn ang="0">
                  <a:pos x="332" y="2"/>
                </a:cxn>
                <a:cxn ang="0">
                  <a:pos x="326" y="9"/>
                </a:cxn>
                <a:cxn ang="0">
                  <a:pos x="309" y="17"/>
                </a:cxn>
                <a:cxn ang="0">
                  <a:pos x="301" y="21"/>
                </a:cxn>
                <a:cxn ang="0">
                  <a:pos x="263" y="45"/>
                </a:cxn>
                <a:cxn ang="0">
                  <a:pos x="212" y="78"/>
                </a:cxn>
                <a:cxn ang="0">
                  <a:pos x="160" y="108"/>
                </a:cxn>
                <a:cxn ang="0">
                  <a:pos x="115" y="137"/>
                </a:cxn>
                <a:cxn ang="0">
                  <a:pos x="73" y="170"/>
                </a:cxn>
                <a:cxn ang="0">
                  <a:pos x="64" y="179"/>
                </a:cxn>
                <a:cxn ang="0">
                  <a:pos x="38" y="209"/>
                </a:cxn>
                <a:cxn ang="0">
                  <a:pos x="12" y="238"/>
                </a:cxn>
                <a:cxn ang="0">
                  <a:pos x="3" y="247"/>
                </a:cxn>
                <a:cxn ang="0">
                  <a:pos x="0" y="251"/>
                </a:cxn>
                <a:cxn ang="0">
                  <a:pos x="3" y="253"/>
                </a:cxn>
                <a:cxn ang="0">
                  <a:pos x="8" y="256"/>
                </a:cxn>
                <a:cxn ang="0">
                  <a:pos x="10" y="255"/>
                </a:cxn>
                <a:cxn ang="0">
                  <a:pos x="29" y="236"/>
                </a:cxn>
                <a:cxn ang="0">
                  <a:pos x="63" y="197"/>
                </a:cxn>
                <a:cxn ang="0">
                  <a:pos x="81" y="179"/>
                </a:cxn>
                <a:cxn ang="0">
                  <a:pos x="106" y="158"/>
                </a:cxn>
                <a:cxn ang="0">
                  <a:pos x="184" y="107"/>
                </a:cxn>
                <a:cxn ang="0">
                  <a:pos x="234" y="74"/>
                </a:cxn>
                <a:cxn ang="0">
                  <a:pos x="285" y="47"/>
                </a:cxn>
                <a:cxn ang="0">
                  <a:pos x="296" y="40"/>
                </a:cxn>
                <a:cxn ang="0">
                  <a:pos x="314" y="27"/>
                </a:cxn>
                <a:cxn ang="0">
                  <a:pos x="324" y="22"/>
                </a:cxn>
                <a:cxn ang="0">
                  <a:pos x="335" y="17"/>
                </a:cxn>
                <a:cxn ang="0">
                  <a:pos x="343" y="8"/>
                </a:cxn>
                <a:cxn ang="0">
                  <a:pos x="344" y="5"/>
                </a:cxn>
                <a:cxn ang="0">
                  <a:pos x="343" y="2"/>
                </a:cxn>
                <a:cxn ang="0">
                  <a:pos x="336" y="0"/>
                </a:cxn>
                <a:cxn ang="0">
                  <a:pos x="332" y="2"/>
                </a:cxn>
              </a:cxnLst>
              <a:rect l="0" t="0" r="r" b="b"/>
              <a:pathLst>
                <a:path w="344" h="256">
                  <a:moveTo>
                    <a:pt x="332" y="2"/>
                  </a:moveTo>
                  <a:lnTo>
                    <a:pt x="332" y="2"/>
                  </a:lnTo>
                  <a:lnTo>
                    <a:pt x="330" y="5"/>
                  </a:lnTo>
                  <a:lnTo>
                    <a:pt x="326" y="9"/>
                  </a:lnTo>
                  <a:lnTo>
                    <a:pt x="318" y="13"/>
                  </a:lnTo>
                  <a:lnTo>
                    <a:pt x="309" y="17"/>
                  </a:lnTo>
                  <a:lnTo>
                    <a:pt x="301" y="21"/>
                  </a:lnTo>
                  <a:lnTo>
                    <a:pt x="301" y="21"/>
                  </a:lnTo>
                  <a:lnTo>
                    <a:pt x="281" y="32"/>
                  </a:lnTo>
                  <a:lnTo>
                    <a:pt x="263" y="45"/>
                  </a:lnTo>
                  <a:lnTo>
                    <a:pt x="263" y="45"/>
                  </a:lnTo>
                  <a:lnTo>
                    <a:pt x="212" y="78"/>
                  </a:lnTo>
                  <a:lnTo>
                    <a:pt x="160" y="108"/>
                  </a:lnTo>
                  <a:lnTo>
                    <a:pt x="160" y="108"/>
                  </a:lnTo>
                  <a:lnTo>
                    <a:pt x="137" y="123"/>
                  </a:lnTo>
                  <a:lnTo>
                    <a:pt x="115" y="137"/>
                  </a:lnTo>
                  <a:lnTo>
                    <a:pt x="94" y="153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64" y="179"/>
                  </a:lnTo>
                  <a:lnTo>
                    <a:pt x="55" y="189"/>
                  </a:lnTo>
                  <a:lnTo>
                    <a:pt x="38" y="209"/>
                  </a:lnTo>
                  <a:lnTo>
                    <a:pt x="21" y="229"/>
                  </a:lnTo>
                  <a:lnTo>
                    <a:pt x="12" y="238"/>
                  </a:lnTo>
                  <a:lnTo>
                    <a:pt x="3" y="247"/>
                  </a:lnTo>
                  <a:lnTo>
                    <a:pt x="3" y="247"/>
                  </a:lnTo>
                  <a:lnTo>
                    <a:pt x="1" y="248"/>
                  </a:lnTo>
                  <a:lnTo>
                    <a:pt x="0" y="251"/>
                  </a:lnTo>
                  <a:lnTo>
                    <a:pt x="1" y="252"/>
                  </a:lnTo>
                  <a:lnTo>
                    <a:pt x="3" y="253"/>
                  </a:lnTo>
                  <a:lnTo>
                    <a:pt x="7" y="256"/>
                  </a:lnTo>
                  <a:lnTo>
                    <a:pt x="8" y="256"/>
                  </a:lnTo>
                  <a:lnTo>
                    <a:pt x="10" y="255"/>
                  </a:lnTo>
                  <a:lnTo>
                    <a:pt x="10" y="255"/>
                  </a:lnTo>
                  <a:lnTo>
                    <a:pt x="21" y="246"/>
                  </a:lnTo>
                  <a:lnTo>
                    <a:pt x="29" y="236"/>
                  </a:lnTo>
                  <a:lnTo>
                    <a:pt x="47" y="217"/>
                  </a:lnTo>
                  <a:lnTo>
                    <a:pt x="63" y="197"/>
                  </a:lnTo>
                  <a:lnTo>
                    <a:pt x="81" y="179"/>
                  </a:lnTo>
                  <a:lnTo>
                    <a:pt x="81" y="179"/>
                  </a:lnTo>
                  <a:lnTo>
                    <a:pt x="93" y="168"/>
                  </a:lnTo>
                  <a:lnTo>
                    <a:pt x="106" y="158"/>
                  </a:lnTo>
                  <a:lnTo>
                    <a:pt x="131" y="141"/>
                  </a:lnTo>
                  <a:lnTo>
                    <a:pt x="184" y="107"/>
                  </a:lnTo>
                  <a:lnTo>
                    <a:pt x="184" y="107"/>
                  </a:lnTo>
                  <a:lnTo>
                    <a:pt x="234" y="74"/>
                  </a:lnTo>
                  <a:lnTo>
                    <a:pt x="259" y="59"/>
                  </a:lnTo>
                  <a:lnTo>
                    <a:pt x="285" y="47"/>
                  </a:lnTo>
                  <a:lnTo>
                    <a:pt x="285" y="47"/>
                  </a:lnTo>
                  <a:lnTo>
                    <a:pt x="296" y="40"/>
                  </a:lnTo>
                  <a:lnTo>
                    <a:pt x="305" y="34"/>
                  </a:lnTo>
                  <a:lnTo>
                    <a:pt x="314" y="27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30" y="19"/>
                  </a:lnTo>
                  <a:lnTo>
                    <a:pt x="335" y="17"/>
                  </a:lnTo>
                  <a:lnTo>
                    <a:pt x="339" y="13"/>
                  </a:lnTo>
                  <a:lnTo>
                    <a:pt x="343" y="8"/>
                  </a:lnTo>
                  <a:lnTo>
                    <a:pt x="343" y="8"/>
                  </a:lnTo>
                  <a:lnTo>
                    <a:pt x="344" y="5"/>
                  </a:lnTo>
                  <a:lnTo>
                    <a:pt x="344" y="4"/>
                  </a:lnTo>
                  <a:lnTo>
                    <a:pt x="343" y="2"/>
                  </a:lnTo>
                  <a:lnTo>
                    <a:pt x="341" y="1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332" y="2"/>
                  </a:lnTo>
                  <a:lnTo>
                    <a:pt x="33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5" name="Freeform 1041">
              <a:extLst>
                <a:ext uri="{FF2B5EF4-FFF2-40B4-BE49-F238E27FC236}">
                  <a16:creationId xmlns:a16="http://schemas.microsoft.com/office/drawing/2014/main" id="{86D855CD-93CC-5A43-8567-0CC9038FD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4303713"/>
              <a:ext cx="107950" cy="90488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66" y="0"/>
                </a:cxn>
                <a:cxn ang="0">
                  <a:pos x="257" y="2"/>
                </a:cxn>
                <a:cxn ang="0">
                  <a:pos x="249" y="6"/>
                </a:cxn>
                <a:cxn ang="0">
                  <a:pos x="240" y="10"/>
                </a:cxn>
                <a:cxn ang="0">
                  <a:pos x="232" y="17"/>
                </a:cxn>
                <a:cxn ang="0">
                  <a:pos x="215" y="28"/>
                </a:cxn>
                <a:cxn ang="0">
                  <a:pos x="201" y="39"/>
                </a:cxn>
                <a:cxn ang="0">
                  <a:pos x="201" y="39"/>
                </a:cxn>
                <a:cxn ang="0">
                  <a:pos x="177" y="55"/>
                </a:cxn>
                <a:cxn ang="0">
                  <a:pos x="154" y="72"/>
                </a:cxn>
                <a:cxn ang="0">
                  <a:pos x="108" y="103"/>
                </a:cxn>
                <a:cxn ang="0">
                  <a:pos x="108" y="103"/>
                </a:cxn>
                <a:cxn ang="0">
                  <a:pos x="89" y="119"/>
                </a:cxn>
                <a:cxn ang="0">
                  <a:pos x="69" y="136"/>
                </a:cxn>
                <a:cxn ang="0">
                  <a:pos x="32" y="171"/>
                </a:cxn>
                <a:cxn ang="0">
                  <a:pos x="32" y="171"/>
                </a:cxn>
                <a:cxn ang="0">
                  <a:pos x="21" y="183"/>
                </a:cxn>
                <a:cxn ang="0">
                  <a:pos x="10" y="193"/>
                </a:cxn>
                <a:cxn ang="0">
                  <a:pos x="6" y="200"/>
                </a:cxn>
                <a:cxn ang="0">
                  <a:pos x="4" y="206"/>
                </a:cxn>
                <a:cxn ang="0">
                  <a:pos x="1" y="214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5"/>
                </a:cxn>
                <a:cxn ang="0">
                  <a:pos x="1" y="227"/>
                </a:cxn>
                <a:cxn ang="0">
                  <a:pos x="5" y="229"/>
                </a:cxn>
                <a:cxn ang="0">
                  <a:pos x="9" y="227"/>
                </a:cxn>
                <a:cxn ang="0">
                  <a:pos x="10" y="225"/>
                </a:cxn>
                <a:cxn ang="0">
                  <a:pos x="11" y="222"/>
                </a:cxn>
                <a:cxn ang="0">
                  <a:pos x="11" y="222"/>
                </a:cxn>
                <a:cxn ang="0">
                  <a:pos x="13" y="213"/>
                </a:cxn>
                <a:cxn ang="0">
                  <a:pos x="17" y="204"/>
                </a:cxn>
                <a:cxn ang="0">
                  <a:pos x="23" y="195"/>
                </a:cxn>
                <a:cxn ang="0">
                  <a:pos x="30" y="187"/>
                </a:cxn>
                <a:cxn ang="0">
                  <a:pos x="47" y="171"/>
                </a:cxn>
                <a:cxn ang="0">
                  <a:pos x="61" y="158"/>
                </a:cxn>
                <a:cxn ang="0">
                  <a:pos x="61" y="158"/>
                </a:cxn>
                <a:cxn ang="0">
                  <a:pos x="81" y="141"/>
                </a:cxn>
                <a:cxn ang="0">
                  <a:pos x="99" y="125"/>
                </a:cxn>
                <a:cxn ang="0">
                  <a:pos x="138" y="95"/>
                </a:cxn>
                <a:cxn ang="0">
                  <a:pos x="138" y="95"/>
                </a:cxn>
                <a:cxn ang="0">
                  <a:pos x="155" y="83"/>
                </a:cxn>
                <a:cxn ang="0">
                  <a:pos x="172" y="72"/>
                </a:cxn>
                <a:cxn ang="0">
                  <a:pos x="206" y="49"/>
                </a:cxn>
                <a:cxn ang="0">
                  <a:pos x="206" y="49"/>
                </a:cxn>
                <a:cxn ang="0">
                  <a:pos x="221" y="39"/>
                </a:cxn>
                <a:cxn ang="0">
                  <a:pos x="238" y="27"/>
                </a:cxn>
                <a:cxn ang="0">
                  <a:pos x="253" y="17"/>
                </a:cxn>
                <a:cxn ang="0">
                  <a:pos x="261" y="13"/>
                </a:cxn>
                <a:cxn ang="0">
                  <a:pos x="269" y="11"/>
                </a:cxn>
                <a:cxn ang="0">
                  <a:pos x="269" y="11"/>
                </a:cxn>
                <a:cxn ang="0">
                  <a:pos x="272" y="10"/>
                </a:cxn>
                <a:cxn ang="0">
                  <a:pos x="273" y="9"/>
                </a:cxn>
                <a:cxn ang="0">
                  <a:pos x="274" y="8"/>
                </a:cxn>
                <a:cxn ang="0">
                  <a:pos x="273" y="5"/>
                </a:cxn>
                <a:cxn ang="0">
                  <a:pos x="272" y="1"/>
                </a:cxn>
                <a:cxn ang="0">
                  <a:pos x="269" y="1"/>
                </a:cxn>
                <a:cxn ang="0">
                  <a:pos x="266" y="0"/>
                </a:cxn>
                <a:cxn ang="0">
                  <a:pos x="266" y="0"/>
                </a:cxn>
              </a:cxnLst>
              <a:rect l="0" t="0" r="r" b="b"/>
              <a:pathLst>
                <a:path w="274" h="229">
                  <a:moveTo>
                    <a:pt x="266" y="0"/>
                  </a:moveTo>
                  <a:lnTo>
                    <a:pt x="266" y="0"/>
                  </a:lnTo>
                  <a:lnTo>
                    <a:pt x="257" y="2"/>
                  </a:lnTo>
                  <a:lnTo>
                    <a:pt x="249" y="6"/>
                  </a:lnTo>
                  <a:lnTo>
                    <a:pt x="240" y="10"/>
                  </a:lnTo>
                  <a:lnTo>
                    <a:pt x="232" y="17"/>
                  </a:lnTo>
                  <a:lnTo>
                    <a:pt x="215" y="28"/>
                  </a:lnTo>
                  <a:lnTo>
                    <a:pt x="201" y="39"/>
                  </a:lnTo>
                  <a:lnTo>
                    <a:pt x="201" y="39"/>
                  </a:lnTo>
                  <a:lnTo>
                    <a:pt x="177" y="55"/>
                  </a:lnTo>
                  <a:lnTo>
                    <a:pt x="154" y="72"/>
                  </a:lnTo>
                  <a:lnTo>
                    <a:pt x="108" y="103"/>
                  </a:lnTo>
                  <a:lnTo>
                    <a:pt x="108" y="103"/>
                  </a:lnTo>
                  <a:lnTo>
                    <a:pt x="89" y="119"/>
                  </a:lnTo>
                  <a:lnTo>
                    <a:pt x="69" y="136"/>
                  </a:lnTo>
                  <a:lnTo>
                    <a:pt x="32" y="171"/>
                  </a:lnTo>
                  <a:lnTo>
                    <a:pt x="32" y="171"/>
                  </a:lnTo>
                  <a:lnTo>
                    <a:pt x="21" y="183"/>
                  </a:lnTo>
                  <a:lnTo>
                    <a:pt x="10" y="193"/>
                  </a:lnTo>
                  <a:lnTo>
                    <a:pt x="6" y="200"/>
                  </a:lnTo>
                  <a:lnTo>
                    <a:pt x="4" y="206"/>
                  </a:lnTo>
                  <a:lnTo>
                    <a:pt x="1" y="214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5"/>
                  </a:lnTo>
                  <a:lnTo>
                    <a:pt x="1" y="227"/>
                  </a:lnTo>
                  <a:lnTo>
                    <a:pt x="5" y="229"/>
                  </a:lnTo>
                  <a:lnTo>
                    <a:pt x="9" y="227"/>
                  </a:lnTo>
                  <a:lnTo>
                    <a:pt x="10" y="225"/>
                  </a:lnTo>
                  <a:lnTo>
                    <a:pt x="11" y="222"/>
                  </a:lnTo>
                  <a:lnTo>
                    <a:pt x="11" y="222"/>
                  </a:lnTo>
                  <a:lnTo>
                    <a:pt x="13" y="213"/>
                  </a:lnTo>
                  <a:lnTo>
                    <a:pt x="17" y="204"/>
                  </a:lnTo>
                  <a:lnTo>
                    <a:pt x="23" y="195"/>
                  </a:lnTo>
                  <a:lnTo>
                    <a:pt x="30" y="187"/>
                  </a:lnTo>
                  <a:lnTo>
                    <a:pt x="47" y="171"/>
                  </a:lnTo>
                  <a:lnTo>
                    <a:pt x="61" y="158"/>
                  </a:lnTo>
                  <a:lnTo>
                    <a:pt x="61" y="158"/>
                  </a:lnTo>
                  <a:lnTo>
                    <a:pt x="81" y="141"/>
                  </a:lnTo>
                  <a:lnTo>
                    <a:pt x="99" y="125"/>
                  </a:lnTo>
                  <a:lnTo>
                    <a:pt x="138" y="95"/>
                  </a:lnTo>
                  <a:lnTo>
                    <a:pt x="138" y="95"/>
                  </a:lnTo>
                  <a:lnTo>
                    <a:pt x="155" y="83"/>
                  </a:lnTo>
                  <a:lnTo>
                    <a:pt x="172" y="72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21" y="39"/>
                  </a:lnTo>
                  <a:lnTo>
                    <a:pt x="238" y="27"/>
                  </a:lnTo>
                  <a:lnTo>
                    <a:pt x="253" y="17"/>
                  </a:lnTo>
                  <a:lnTo>
                    <a:pt x="261" y="13"/>
                  </a:lnTo>
                  <a:lnTo>
                    <a:pt x="269" y="11"/>
                  </a:lnTo>
                  <a:lnTo>
                    <a:pt x="269" y="11"/>
                  </a:lnTo>
                  <a:lnTo>
                    <a:pt x="272" y="10"/>
                  </a:lnTo>
                  <a:lnTo>
                    <a:pt x="273" y="9"/>
                  </a:lnTo>
                  <a:lnTo>
                    <a:pt x="274" y="8"/>
                  </a:lnTo>
                  <a:lnTo>
                    <a:pt x="273" y="5"/>
                  </a:lnTo>
                  <a:lnTo>
                    <a:pt x="272" y="1"/>
                  </a:lnTo>
                  <a:lnTo>
                    <a:pt x="269" y="1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6" name="Freeform 1042">
              <a:extLst>
                <a:ext uri="{FF2B5EF4-FFF2-40B4-BE49-F238E27FC236}">
                  <a16:creationId xmlns:a16="http://schemas.microsoft.com/office/drawing/2014/main" id="{C19A73B8-E928-154F-8ACC-0C8E84BAA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1" y="4341813"/>
              <a:ext cx="117475" cy="92075"/>
            </a:xfrm>
            <a:custGeom>
              <a:avLst/>
              <a:gdLst/>
              <a:ahLst/>
              <a:cxnLst>
                <a:cxn ang="0">
                  <a:pos x="289" y="2"/>
                </a:cxn>
                <a:cxn ang="0">
                  <a:pos x="274" y="10"/>
                </a:cxn>
                <a:cxn ang="0">
                  <a:pos x="249" y="31"/>
                </a:cxn>
                <a:cxn ang="0">
                  <a:pos x="235" y="38"/>
                </a:cxn>
                <a:cxn ang="0">
                  <a:pos x="223" y="42"/>
                </a:cxn>
                <a:cxn ang="0">
                  <a:pos x="192" y="59"/>
                </a:cxn>
                <a:cxn ang="0">
                  <a:pos x="154" y="88"/>
                </a:cxn>
                <a:cxn ang="0">
                  <a:pos x="113" y="120"/>
                </a:cxn>
                <a:cxn ang="0">
                  <a:pos x="77" y="155"/>
                </a:cxn>
                <a:cxn ang="0">
                  <a:pos x="60" y="173"/>
                </a:cxn>
                <a:cxn ang="0">
                  <a:pos x="32" y="203"/>
                </a:cxn>
                <a:cxn ang="0">
                  <a:pos x="13" y="219"/>
                </a:cxn>
                <a:cxn ang="0">
                  <a:pos x="2" y="224"/>
                </a:cxn>
                <a:cxn ang="0">
                  <a:pos x="0" y="228"/>
                </a:cxn>
                <a:cxn ang="0">
                  <a:pos x="0" y="232"/>
                </a:cxn>
                <a:cxn ang="0">
                  <a:pos x="6" y="235"/>
                </a:cxn>
                <a:cxn ang="0">
                  <a:pos x="7" y="235"/>
                </a:cxn>
                <a:cxn ang="0">
                  <a:pos x="24" y="224"/>
                </a:cxn>
                <a:cxn ang="0">
                  <a:pos x="64" y="185"/>
                </a:cxn>
                <a:cxn ang="0">
                  <a:pos x="106" y="142"/>
                </a:cxn>
                <a:cxn ang="0">
                  <a:pos x="151" y="103"/>
                </a:cxn>
                <a:cxn ang="0">
                  <a:pos x="171" y="88"/>
                </a:cxn>
                <a:cxn ang="0">
                  <a:pos x="214" y="59"/>
                </a:cxn>
                <a:cxn ang="0">
                  <a:pos x="238" y="49"/>
                </a:cxn>
                <a:cxn ang="0">
                  <a:pos x="245" y="46"/>
                </a:cxn>
                <a:cxn ang="0">
                  <a:pos x="265" y="31"/>
                </a:cxn>
                <a:cxn ang="0">
                  <a:pos x="285" y="16"/>
                </a:cxn>
                <a:cxn ang="0">
                  <a:pos x="293" y="12"/>
                </a:cxn>
                <a:cxn ang="0">
                  <a:pos x="295" y="10"/>
                </a:cxn>
                <a:cxn ang="0">
                  <a:pos x="295" y="3"/>
                </a:cxn>
                <a:cxn ang="0">
                  <a:pos x="291" y="0"/>
                </a:cxn>
                <a:cxn ang="0">
                  <a:pos x="289" y="2"/>
                </a:cxn>
              </a:cxnLst>
              <a:rect l="0" t="0" r="r" b="b"/>
              <a:pathLst>
                <a:path w="295" h="235">
                  <a:moveTo>
                    <a:pt x="289" y="2"/>
                  </a:moveTo>
                  <a:lnTo>
                    <a:pt x="289" y="2"/>
                  </a:lnTo>
                  <a:lnTo>
                    <a:pt x="282" y="4"/>
                  </a:lnTo>
                  <a:lnTo>
                    <a:pt x="274" y="10"/>
                  </a:lnTo>
                  <a:lnTo>
                    <a:pt x="262" y="20"/>
                  </a:lnTo>
                  <a:lnTo>
                    <a:pt x="249" y="31"/>
                  </a:lnTo>
                  <a:lnTo>
                    <a:pt x="243" y="34"/>
                  </a:lnTo>
                  <a:lnTo>
                    <a:pt x="235" y="38"/>
                  </a:lnTo>
                  <a:lnTo>
                    <a:pt x="235" y="38"/>
                  </a:lnTo>
                  <a:lnTo>
                    <a:pt x="223" y="42"/>
                  </a:lnTo>
                  <a:lnTo>
                    <a:pt x="213" y="48"/>
                  </a:lnTo>
                  <a:lnTo>
                    <a:pt x="192" y="59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33" y="103"/>
                  </a:lnTo>
                  <a:lnTo>
                    <a:pt x="113" y="120"/>
                  </a:lnTo>
                  <a:lnTo>
                    <a:pt x="95" y="137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0" y="173"/>
                  </a:lnTo>
                  <a:lnTo>
                    <a:pt x="41" y="193"/>
                  </a:lnTo>
                  <a:lnTo>
                    <a:pt x="32" y="203"/>
                  </a:lnTo>
                  <a:lnTo>
                    <a:pt x="23" y="211"/>
                  </a:lnTo>
                  <a:lnTo>
                    <a:pt x="13" y="219"/>
                  </a:lnTo>
                  <a:lnTo>
                    <a:pt x="2" y="224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8"/>
                  </a:lnTo>
                  <a:lnTo>
                    <a:pt x="0" y="229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6" y="235"/>
                  </a:lnTo>
                  <a:lnTo>
                    <a:pt x="7" y="235"/>
                  </a:lnTo>
                  <a:lnTo>
                    <a:pt x="7" y="235"/>
                  </a:lnTo>
                  <a:lnTo>
                    <a:pt x="17" y="229"/>
                  </a:lnTo>
                  <a:lnTo>
                    <a:pt x="24" y="224"/>
                  </a:lnTo>
                  <a:lnTo>
                    <a:pt x="38" y="212"/>
                  </a:lnTo>
                  <a:lnTo>
                    <a:pt x="64" y="185"/>
                  </a:lnTo>
                  <a:lnTo>
                    <a:pt x="64" y="185"/>
                  </a:lnTo>
                  <a:lnTo>
                    <a:pt x="106" y="142"/>
                  </a:lnTo>
                  <a:lnTo>
                    <a:pt x="128" y="122"/>
                  </a:lnTo>
                  <a:lnTo>
                    <a:pt x="151" y="103"/>
                  </a:lnTo>
                  <a:lnTo>
                    <a:pt x="151" y="103"/>
                  </a:lnTo>
                  <a:lnTo>
                    <a:pt x="171" y="88"/>
                  </a:lnTo>
                  <a:lnTo>
                    <a:pt x="192" y="72"/>
                  </a:lnTo>
                  <a:lnTo>
                    <a:pt x="214" y="59"/>
                  </a:lnTo>
                  <a:lnTo>
                    <a:pt x="226" y="54"/>
                  </a:lnTo>
                  <a:lnTo>
                    <a:pt x="238" y="49"/>
                  </a:lnTo>
                  <a:lnTo>
                    <a:pt x="238" y="49"/>
                  </a:lnTo>
                  <a:lnTo>
                    <a:pt x="245" y="46"/>
                  </a:lnTo>
                  <a:lnTo>
                    <a:pt x="252" y="41"/>
                  </a:lnTo>
                  <a:lnTo>
                    <a:pt x="265" y="31"/>
                  </a:lnTo>
                  <a:lnTo>
                    <a:pt x="278" y="20"/>
                  </a:lnTo>
                  <a:lnTo>
                    <a:pt x="285" y="16"/>
                  </a:lnTo>
                  <a:lnTo>
                    <a:pt x="293" y="12"/>
                  </a:lnTo>
                  <a:lnTo>
                    <a:pt x="293" y="12"/>
                  </a:lnTo>
                  <a:lnTo>
                    <a:pt x="294" y="11"/>
                  </a:lnTo>
                  <a:lnTo>
                    <a:pt x="295" y="10"/>
                  </a:lnTo>
                  <a:lnTo>
                    <a:pt x="295" y="4"/>
                  </a:lnTo>
                  <a:lnTo>
                    <a:pt x="295" y="3"/>
                  </a:lnTo>
                  <a:lnTo>
                    <a:pt x="294" y="2"/>
                  </a:lnTo>
                  <a:lnTo>
                    <a:pt x="291" y="0"/>
                  </a:lnTo>
                  <a:lnTo>
                    <a:pt x="289" y="2"/>
                  </a:lnTo>
                  <a:lnTo>
                    <a:pt x="28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7" name="Freeform 1043">
              <a:extLst>
                <a:ext uri="{FF2B5EF4-FFF2-40B4-BE49-F238E27FC236}">
                  <a16:creationId xmlns:a16="http://schemas.microsoft.com/office/drawing/2014/main" id="{264D91B1-2CDF-2B43-A7FA-14422D7AF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051" y="4378325"/>
              <a:ext cx="104775" cy="80963"/>
            </a:xfrm>
            <a:custGeom>
              <a:avLst/>
              <a:gdLst/>
              <a:ahLst/>
              <a:cxnLst>
                <a:cxn ang="0">
                  <a:pos x="253" y="1"/>
                </a:cxn>
                <a:cxn ang="0">
                  <a:pos x="253" y="1"/>
                </a:cxn>
                <a:cxn ang="0">
                  <a:pos x="213" y="30"/>
                </a:cxn>
                <a:cxn ang="0">
                  <a:pos x="174" y="60"/>
                </a:cxn>
                <a:cxn ang="0">
                  <a:pos x="134" y="92"/>
                </a:cxn>
                <a:cxn ang="0">
                  <a:pos x="94" y="122"/>
                </a:cxn>
                <a:cxn ang="0">
                  <a:pos x="94" y="122"/>
                </a:cxn>
                <a:cxn ang="0">
                  <a:pos x="62" y="143"/>
                </a:cxn>
                <a:cxn ang="0">
                  <a:pos x="32" y="166"/>
                </a:cxn>
                <a:cxn ang="0">
                  <a:pos x="32" y="166"/>
                </a:cxn>
                <a:cxn ang="0">
                  <a:pos x="14" y="181"/>
                </a:cxn>
                <a:cxn ang="0">
                  <a:pos x="5" y="188"/>
                </a:cxn>
                <a:cxn ang="0">
                  <a:pos x="2" y="194"/>
                </a:cxn>
                <a:cxn ang="0">
                  <a:pos x="0" y="199"/>
                </a:cxn>
                <a:cxn ang="0">
                  <a:pos x="0" y="199"/>
                </a:cxn>
                <a:cxn ang="0">
                  <a:pos x="0" y="201"/>
                </a:cxn>
                <a:cxn ang="0">
                  <a:pos x="1" y="203"/>
                </a:cxn>
                <a:cxn ang="0">
                  <a:pos x="3" y="205"/>
                </a:cxn>
                <a:cxn ang="0">
                  <a:pos x="7" y="205"/>
                </a:cxn>
                <a:cxn ang="0">
                  <a:pos x="10" y="204"/>
                </a:cxn>
                <a:cxn ang="0">
                  <a:pos x="11" y="201"/>
                </a:cxn>
                <a:cxn ang="0">
                  <a:pos x="11" y="201"/>
                </a:cxn>
                <a:cxn ang="0">
                  <a:pos x="13" y="195"/>
                </a:cxn>
                <a:cxn ang="0">
                  <a:pos x="15" y="190"/>
                </a:cxn>
                <a:cxn ang="0">
                  <a:pos x="18" y="188"/>
                </a:cxn>
                <a:cxn ang="0">
                  <a:pos x="19" y="188"/>
                </a:cxn>
                <a:cxn ang="0">
                  <a:pos x="22" y="188"/>
                </a:cxn>
                <a:cxn ang="0">
                  <a:pos x="24" y="188"/>
                </a:cxn>
                <a:cxn ang="0">
                  <a:pos x="27" y="187"/>
                </a:cxn>
                <a:cxn ang="0">
                  <a:pos x="27" y="187"/>
                </a:cxn>
                <a:cxn ang="0">
                  <a:pos x="44" y="171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126" y="111"/>
                </a:cxn>
                <a:cxn ang="0">
                  <a:pos x="126" y="111"/>
                </a:cxn>
                <a:cxn ang="0">
                  <a:pos x="192" y="60"/>
                </a:cxn>
                <a:cxn ang="0">
                  <a:pos x="225" y="35"/>
                </a:cxn>
                <a:cxn ang="0">
                  <a:pos x="260" y="11"/>
                </a:cxn>
                <a:cxn ang="0">
                  <a:pos x="260" y="11"/>
                </a:cxn>
                <a:cxn ang="0">
                  <a:pos x="261" y="9"/>
                </a:cxn>
                <a:cxn ang="0">
                  <a:pos x="262" y="7"/>
                </a:cxn>
                <a:cxn ang="0">
                  <a:pos x="261" y="3"/>
                </a:cxn>
                <a:cxn ang="0">
                  <a:pos x="259" y="0"/>
                </a:cxn>
                <a:cxn ang="0">
                  <a:pos x="256" y="0"/>
                </a:cxn>
                <a:cxn ang="0">
                  <a:pos x="253" y="1"/>
                </a:cxn>
                <a:cxn ang="0">
                  <a:pos x="253" y="1"/>
                </a:cxn>
              </a:cxnLst>
              <a:rect l="0" t="0" r="r" b="b"/>
              <a:pathLst>
                <a:path w="262" h="205">
                  <a:moveTo>
                    <a:pt x="253" y="1"/>
                  </a:moveTo>
                  <a:lnTo>
                    <a:pt x="253" y="1"/>
                  </a:lnTo>
                  <a:lnTo>
                    <a:pt x="213" y="30"/>
                  </a:lnTo>
                  <a:lnTo>
                    <a:pt x="174" y="60"/>
                  </a:lnTo>
                  <a:lnTo>
                    <a:pt x="134" y="92"/>
                  </a:lnTo>
                  <a:lnTo>
                    <a:pt x="94" y="122"/>
                  </a:lnTo>
                  <a:lnTo>
                    <a:pt x="94" y="122"/>
                  </a:lnTo>
                  <a:lnTo>
                    <a:pt x="62" y="143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14" y="181"/>
                  </a:lnTo>
                  <a:lnTo>
                    <a:pt x="5" y="188"/>
                  </a:lnTo>
                  <a:lnTo>
                    <a:pt x="2" y="194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201"/>
                  </a:lnTo>
                  <a:lnTo>
                    <a:pt x="1" y="203"/>
                  </a:lnTo>
                  <a:lnTo>
                    <a:pt x="3" y="205"/>
                  </a:lnTo>
                  <a:lnTo>
                    <a:pt x="7" y="205"/>
                  </a:lnTo>
                  <a:lnTo>
                    <a:pt x="10" y="204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13" y="195"/>
                  </a:lnTo>
                  <a:lnTo>
                    <a:pt x="15" y="190"/>
                  </a:lnTo>
                  <a:lnTo>
                    <a:pt x="18" y="188"/>
                  </a:lnTo>
                  <a:lnTo>
                    <a:pt x="19" y="188"/>
                  </a:lnTo>
                  <a:lnTo>
                    <a:pt x="22" y="188"/>
                  </a:lnTo>
                  <a:lnTo>
                    <a:pt x="24" y="188"/>
                  </a:lnTo>
                  <a:lnTo>
                    <a:pt x="27" y="187"/>
                  </a:lnTo>
                  <a:lnTo>
                    <a:pt x="27" y="187"/>
                  </a:lnTo>
                  <a:lnTo>
                    <a:pt x="44" y="171"/>
                  </a:lnTo>
                  <a:lnTo>
                    <a:pt x="62" y="157"/>
                  </a:lnTo>
                  <a:lnTo>
                    <a:pt x="62" y="157"/>
                  </a:lnTo>
                  <a:lnTo>
                    <a:pt x="126" y="111"/>
                  </a:lnTo>
                  <a:lnTo>
                    <a:pt x="126" y="111"/>
                  </a:lnTo>
                  <a:lnTo>
                    <a:pt x="192" y="60"/>
                  </a:lnTo>
                  <a:lnTo>
                    <a:pt x="225" y="35"/>
                  </a:lnTo>
                  <a:lnTo>
                    <a:pt x="260" y="11"/>
                  </a:lnTo>
                  <a:lnTo>
                    <a:pt x="260" y="11"/>
                  </a:lnTo>
                  <a:lnTo>
                    <a:pt x="261" y="9"/>
                  </a:lnTo>
                  <a:lnTo>
                    <a:pt x="262" y="7"/>
                  </a:lnTo>
                  <a:lnTo>
                    <a:pt x="261" y="3"/>
                  </a:lnTo>
                  <a:lnTo>
                    <a:pt x="259" y="0"/>
                  </a:lnTo>
                  <a:lnTo>
                    <a:pt x="256" y="0"/>
                  </a:lnTo>
                  <a:lnTo>
                    <a:pt x="253" y="1"/>
                  </a:lnTo>
                  <a:lnTo>
                    <a:pt x="2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8" name="Freeform 1044">
              <a:extLst>
                <a:ext uri="{FF2B5EF4-FFF2-40B4-BE49-F238E27FC236}">
                  <a16:creationId xmlns:a16="http://schemas.microsoft.com/office/drawing/2014/main" id="{515B96CB-1837-6545-A2BD-D7880421A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1" y="4410075"/>
              <a:ext cx="46038" cy="38100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97" y="10"/>
                </a:cxn>
                <a:cxn ang="0">
                  <a:pos x="84" y="19"/>
                </a:cxn>
                <a:cxn ang="0">
                  <a:pos x="71" y="31"/>
                </a:cxn>
                <a:cxn ang="0">
                  <a:pos x="58" y="43"/>
                </a:cxn>
                <a:cxn ang="0">
                  <a:pos x="58" y="43"/>
                </a:cxn>
                <a:cxn ang="0">
                  <a:pos x="46" y="55"/>
                </a:cxn>
                <a:cxn ang="0">
                  <a:pos x="33" y="67"/>
                </a:cxn>
                <a:cxn ang="0">
                  <a:pos x="20" y="78"/>
                </a:cxn>
                <a:cxn ang="0">
                  <a:pos x="12" y="82"/>
                </a:cxn>
                <a:cxn ang="0">
                  <a:pos x="4" y="86"/>
                </a:cxn>
                <a:cxn ang="0">
                  <a:pos x="4" y="86"/>
                </a:cxn>
                <a:cxn ang="0">
                  <a:pos x="3" y="87"/>
                </a:cxn>
                <a:cxn ang="0">
                  <a:pos x="1" y="89"/>
                </a:cxn>
                <a:cxn ang="0">
                  <a:pos x="0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5" y="98"/>
                </a:cxn>
                <a:cxn ang="0">
                  <a:pos x="7" y="97"/>
                </a:cxn>
                <a:cxn ang="0">
                  <a:pos x="7" y="97"/>
                </a:cxn>
                <a:cxn ang="0">
                  <a:pos x="22" y="89"/>
                </a:cxn>
                <a:cxn ang="0">
                  <a:pos x="37" y="80"/>
                </a:cxn>
                <a:cxn ang="0">
                  <a:pos x="50" y="68"/>
                </a:cxn>
                <a:cxn ang="0">
                  <a:pos x="63" y="56"/>
                </a:cxn>
                <a:cxn ang="0">
                  <a:pos x="89" y="31"/>
                </a:cxn>
                <a:cxn ang="0">
                  <a:pos x="102" y="21"/>
                </a:cxn>
                <a:cxn ang="0">
                  <a:pos x="117" y="12"/>
                </a:cxn>
                <a:cxn ang="0">
                  <a:pos x="117" y="12"/>
                </a:cxn>
                <a:cxn ang="0">
                  <a:pos x="119" y="9"/>
                </a:cxn>
                <a:cxn ang="0">
                  <a:pos x="119" y="8"/>
                </a:cxn>
                <a:cxn ang="0">
                  <a:pos x="119" y="4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19" h="98">
                  <a:moveTo>
                    <a:pt x="111" y="1"/>
                  </a:moveTo>
                  <a:lnTo>
                    <a:pt x="111" y="1"/>
                  </a:lnTo>
                  <a:lnTo>
                    <a:pt x="97" y="10"/>
                  </a:lnTo>
                  <a:lnTo>
                    <a:pt x="84" y="19"/>
                  </a:lnTo>
                  <a:lnTo>
                    <a:pt x="71" y="31"/>
                  </a:lnTo>
                  <a:lnTo>
                    <a:pt x="58" y="43"/>
                  </a:lnTo>
                  <a:lnTo>
                    <a:pt x="58" y="43"/>
                  </a:lnTo>
                  <a:lnTo>
                    <a:pt x="46" y="55"/>
                  </a:lnTo>
                  <a:lnTo>
                    <a:pt x="33" y="67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3" y="87"/>
                  </a:lnTo>
                  <a:lnTo>
                    <a:pt x="1" y="89"/>
                  </a:lnTo>
                  <a:lnTo>
                    <a:pt x="0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5" y="98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2" y="89"/>
                  </a:lnTo>
                  <a:lnTo>
                    <a:pt x="37" y="80"/>
                  </a:lnTo>
                  <a:lnTo>
                    <a:pt x="50" y="68"/>
                  </a:lnTo>
                  <a:lnTo>
                    <a:pt x="63" y="56"/>
                  </a:lnTo>
                  <a:lnTo>
                    <a:pt x="89" y="31"/>
                  </a:lnTo>
                  <a:lnTo>
                    <a:pt x="102" y="21"/>
                  </a:lnTo>
                  <a:lnTo>
                    <a:pt x="117" y="12"/>
                  </a:lnTo>
                  <a:lnTo>
                    <a:pt x="117" y="12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4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9" name="Freeform 1045">
              <a:extLst>
                <a:ext uri="{FF2B5EF4-FFF2-40B4-BE49-F238E27FC236}">
                  <a16:creationId xmlns:a16="http://schemas.microsoft.com/office/drawing/2014/main" id="{B57D68C0-B3CA-ED45-BE4B-7A9A60A06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4070350"/>
              <a:ext cx="133350" cy="103188"/>
            </a:xfrm>
            <a:custGeom>
              <a:avLst/>
              <a:gdLst/>
              <a:ahLst/>
              <a:cxnLst>
                <a:cxn ang="0">
                  <a:pos x="331" y="0"/>
                </a:cxn>
                <a:cxn ang="0">
                  <a:pos x="313" y="5"/>
                </a:cxn>
                <a:cxn ang="0">
                  <a:pos x="299" y="15"/>
                </a:cxn>
                <a:cxn ang="0">
                  <a:pos x="271" y="41"/>
                </a:cxn>
                <a:cxn ang="0">
                  <a:pos x="244" y="62"/>
                </a:cxn>
                <a:cxn ang="0">
                  <a:pos x="218" y="86"/>
                </a:cxn>
                <a:cxn ang="0">
                  <a:pos x="191" y="105"/>
                </a:cxn>
                <a:cxn ang="0">
                  <a:pos x="164" y="125"/>
                </a:cxn>
                <a:cxn ang="0">
                  <a:pos x="135" y="149"/>
                </a:cxn>
                <a:cxn ang="0">
                  <a:pos x="74" y="192"/>
                </a:cxn>
                <a:cxn ang="0">
                  <a:pos x="41" y="211"/>
                </a:cxn>
                <a:cxn ang="0">
                  <a:pos x="19" y="224"/>
                </a:cxn>
                <a:cxn ang="0">
                  <a:pos x="7" y="235"/>
                </a:cxn>
                <a:cxn ang="0">
                  <a:pos x="0" y="248"/>
                </a:cxn>
                <a:cxn ang="0">
                  <a:pos x="0" y="257"/>
                </a:cxn>
                <a:cxn ang="0">
                  <a:pos x="3" y="261"/>
                </a:cxn>
                <a:cxn ang="0">
                  <a:pos x="7" y="261"/>
                </a:cxn>
                <a:cxn ang="0">
                  <a:pos x="12" y="257"/>
                </a:cxn>
                <a:cxn ang="0">
                  <a:pos x="12" y="255"/>
                </a:cxn>
                <a:cxn ang="0">
                  <a:pos x="14" y="245"/>
                </a:cxn>
                <a:cxn ang="0">
                  <a:pos x="21" y="236"/>
                </a:cxn>
                <a:cxn ang="0">
                  <a:pos x="45" y="219"/>
                </a:cxn>
                <a:cxn ang="0">
                  <a:pos x="92" y="194"/>
                </a:cxn>
                <a:cxn ang="0">
                  <a:pos x="114" y="180"/>
                </a:cxn>
                <a:cxn ang="0">
                  <a:pos x="153" y="150"/>
                </a:cxn>
                <a:cxn ang="0">
                  <a:pos x="173" y="133"/>
                </a:cxn>
                <a:cxn ang="0">
                  <a:pos x="210" y="103"/>
                </a:cxn>
                <a:cxn ang="0">
                  <a:pos x="248" y="74"/>
                </a:cxn>
                <a:cxn ang="0">
                  <a:pos x="266" y="60"/>
                </a:cxn>
                <a:cxn ang="0">
                  <a:pos x="284" y="45"/>
                </a:cxn>
                <a:cxn ang="0">
                  <a:pos x="305" y="24"/>
                </a:cxn>
                <a:cxn ang="0">
                  <a:pos x="317" y="15"/>
                </a:cxn>
                <a:cxn ang="0">
                  <a:pos x="331" y="10"/>
                </a:cxn>
                <a:cxn ang="0">
                  <a:pos x="334" y="10"/>
                </a:cxn>
                <a:cxn ang="0">
                  <a:pos x="337" y="5"/>
                </a:cxn>
                <a:cxn ang="0">
                  <a:pos x="335" y="1"/>
                </a:cxn>
                <a:cxn ang="0">
                  <a:pos x="331" y="0"/>
                </a:cxn>
              </a:cxnLst>
              <a:rect l="0" t="0" r="r" b="b"/>
              <a:pathLst>
                <a:path w="337" h="261">
                  <a:moveTo>
                    <a:pt x="331" y="0"/>
                  </a:moveTo>
                  <a:lnTo>
                    <a:pt x="331" y="0"/>
                  </a:lnTo>
                  <a:lnTo>
                    <a:pt x="322" y="1"/>
                  </a:lnTo>
                  <a:lnTo>
                    <a:pt x="313" y="5"/>
                  </a:lnTo>
                  <a:lnTo>
                    <a:pt x="305" y="10"/>
                  </a:lnTo>
                  <a:lnTo>
                    <a:pt x="299" y="15"/>
                  </a:lnTo>
                  <a:lnTo>
                    <a:pt x="284" y="28"/>
                  </a:lnTo>
                  <a:lnTo>
                    <a:pt x="271" y="41"/>
                  </a:lnTo>
                  <a:lnTo>
                    <a:pt x="271" y="41"/>
                  </a:lnTo>
                  <a:lnTo>
                    <a:pt x="244" y="62"/>
                  </a:lnTo>
                  <a:lnTo>
                    <a:pt x="218" y="86"/>
                  </a:lnTo>
                  <a:lnTo>
                    <a:pt x="218" y="86"/>
                  </a:lnTo>
                  <a:lnTo>
                    <a:pt x="205" y="96"/>
                  </a:lnTo>
                  <a:lnTo>
                    <a:pt x="191" y="105"/>
                  </a:lnTo>
                  <a:lnTo>
                    <a:pt x="177" y="115"/>
                  </a:lnTo>
                  <a:lnTo>
                    <a:pt x="164" y="125"/>
                  </a:lnTo>
                  <a:lnTo>
                    <a:pt x="164" y="125"/>
                  </a:lnTo>
                  <a:lnTo>
                    <a:pt x="135" y="149"/>
                  </a:lnTo>
                  <a:lnTo>
                    <a:pt x="105" y="171"/>
                  </a:lnTo>
                  <a:lnTo>
                    <a:pt x="74" y="192"/>
                  </a:lnTo>
                  <a:lnTo>
                    <a:pt x="41" y="211"/>
                  </a:lnTo>
                  <a:lnTo>
                    <a:pt x="41" y="211"/>
                  </a:lnTo>
                  <a:lnTo>
                    <a:pt x="27" y="219"/>
                  </a:lnTo>
                  <a:lnTo>
                    <a:pt x="19" y="224"/>
                  </a:lnTo>
                  <a:lnTo>
                    <a:pt x="12" y="228"/>
                  </a:lnTo>
                  <a:lnTo>
                    <a:pt x="7" y="235"/>
                  </a:lnTo>
                  <a:lnTo>
                    <a:pt x="3" y="241"/>
                  </a:lnTo>
                  <a:lnTo>
                    <a:pt x="0" y="248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2" y="260"/>
                  </a:lnTo>
                  <a:lnTo>
                    <a:pt x="3" y="261"/>
                  </a:lnTo>
                  <a:lnTo>
                    <a:pt x="4" y="261"/>
                  </a:lnTo>
                  <a:lnTo>
                    <a:pt x="7" y="261"/>
                  </a:lnTo>
                  <a:lnTo>
                    <a:pt x="11" y="258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5"/>
                  </a:lnTo>
                  <a:lnTo>
                    <a:pt x="12" y="251"/>
                  </a:lnTo>
                  <a:lnTo>
                    <a:pt x="14" y="245"/>
                  </a:lnTo>
                  <a:lnTo>
                    <a:pt x="16" y="241"/>
                  </a:lnTo>
                  <a:lnTo>
                    <a:pt x="21" y="236"/>
                  </a:lnTo>
                  <a:lnTo>
                    <a:pt x="32" y="228"/>
                  </a:lnTo>
                  <a:lnTo>
                    <a:pt x="45" y="219"/>
                  </a:lnTo>
                  <a:lnTo>
                    <a:pt x="72" y="205"/>
                  </a:lnTo>
                  <a:lnTo>
                    <a:pt x="92" y="194"/>
                  </a:lnTo>
                  <a:lnTo>
                    <a:pt x="92" y="194"/>
                  </a:lnTo>
                  <a:lnTo>
                    <a:pt x="114" y="180"/>
                  </a:lnTo>
                  <a:lnTo>
                    <a:pt x="134" y="166"/>
                  </a:lnTo>
                  <a:lnTo>
                    <a:pt x="153" y="150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90" y="117"/>
                  </a:lnTo>
                  <a:lnTo>
                    <a:pt x="210" y="103"/>
                  </a:lnTo>
                  <a:lnTo>
                    <a:pt x="229" y="8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66" y="60"/>
                  </a:lnTo>
                  <a:lnTo>
                    <a:pt x="284" y="45"/>
                  </a:lnTo>
                  <a:lnTo>
                    <a:pt x="284" y="45"/>
                  </a:lnTo>
                  <a:lnTo>
                    <a:pt x="295" y="35"/>
                  </a:lnTo>
                  <a:lnTo>
                    <a:pt x="305" y="24"/>
                  </a:lnTo>
                  <a:lnTo>
                    <a:pt x="312" y="19"/>
                  </a:lnTo>
                  <a:lnTo>
                    <a:pt x="317" y="15"/>
                  </a:lnTo>
                  <a:lnTo>
                    <a:pt x="325" y="13"/>
                  </a:lnTo>
                  <a:lnTo>
                    <a:pt x="331" y="10"/>
                  </a:lnTo>
                  <a:lnTo>
                    <a:pt x="331" y="10"/>
                  </a:lnTo>
                  <a:lnTo>
                    <a:pt x="334" y="10"/>
                  </a:lnTo>
                  <a:lnTo>
                    <a:pt x="335" y="9"/>
                  </a:lnTo>
                  <a:lnTo>
                    <a:pt x="337" y="5"/>
                  </a:lnTo>
                  <a:lnTo>
                    <a:pt x="337" y="2"/>
                  </a:lnTo>
                  <a:lnTo>
                    <a:pt x="335" y="1"/>
                  </a:lnTo>
                  <a:lnTo>
                    <a:pt x="334" y="0"/>
                  </a:lnTo>
                  <a:lnTo>
                    <a:pt x="331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0" name="Freeform 1046">
              <a:extLst>
                <a:ext uri="{FF2B5EF4-FFF2-40B4-BE49-F238E27FC236}">
                  <a16:creationId xmlns:a16="http://schemas.microsoft.com/office/drawing/2014/main" id="{DC99E0CD-910D-1044-8C95-EA1A05267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064000"/>
              <a:ext cx="117475" cy="96838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281" y="3"/>
                </a:cxn>
                <a:cxn ang="0">
                  <a:pos x="273" y="11"/>
                </a:cxn>
                <a:cxn ang="0">
                  <a:pos x="243" y="41"/>
                </a:cxn>
                <a:cxn ang="0">
                  <a:pos x="232" y="51"/>
                </a:cxn>
                <a:cxn ang="0">
                  <a:pos x="170" y="98"/>
                </a:cxn>
                <a:cxn ang="0">
                  <a:pos x="150" y="115"/>
                </a:cxn>
                <a:cxn ang="0">
                  <a:pos x="101" y="158"/>
                </a:cxn>
                <a:cxn ang="0">
                  <a:pos x="48" y="198"/>
                </a:cxn>
                <a:cxn ang="0">
                  <a:pos x="21" y="215"/>
                </a:cxn>
                <a:cxn ang="0">
                  <a:pos x="8" y="224"/>
                </a:cxn>
                <a:cxn ang="0">
                  <a:pos x="0" y="238"/>
                </a:cxn>
                <a:cxn ang="0">
                  <a:pos x="0" y="240"/>
                </a:cxn>
                <a:cxn ang="0">
                  <a:pos x="5" y="244"/>
                </a:cxn>
                <a:cxn ang="0">
                  <a:pos x="11" y="243"/>
                </a:cxn>
                <a:cxn ang="0">
                  <a:pos x="12" y="240"/>
                </a:cxn>
                <a:cxn ang="0">
                  <a:pos x="16" y="234"/>
                </a:cxn>
                <a:cxn ang="0">
                  <a:pos x="34" y="223"/>
                </a:cxn>
                <a:cxn ang="0">
                  <a:pos x="42" y="218"/>
                </a:cxn>
                <a:cxn ang="0">
                  <a:pos x="64" y="201"/>
                </a:cxn>
                <a:cxn ang="0">
                  <a:pos x="107" y="166"/>
                </a:cxn>
                <a:cxn ang="0">
                  <a:pos x="150" y="130"/>
                </a:cxn>
                <a:cxn ang="0">
                  <a:pos x="208" y="82"/>
                </a:cxn>
                <a:cxn ang="0">
                  <a:pos x="229" y="66"/>
                </a:cxn>
                <a:cxn ang="0">
                  <a:pos x="260" y="43"/>
                </a:cxn>
                <a:cxn ang="0">
                  <a:pos x="268" y="35"/>
                </a:cxn>
                <a:cxn ang="0">
                  <a:pos x="285" y="15"/>
                </a:cxn>
                <a:cxn ang="0">
                  <a:pos x="293" y="10"/>
                </a:cxn>
                <a:cxn ang="0">
                  <a:pos x="296" y="9"/>
                </a:cxn>
                <a:cxn ang="0">
                  <a:pos x="297" y="3"/>
                </a:cxn>
                <a:cxn ang="0">
                  <a:pos x="293" y="0"/>
                </a:cxn>
                <a:cxn ang="0">
                  <a:pos x="290" y="0"/>
                </a:cxn>
              </a:cxnLst>
              <a:rect l="0" t="0" r="r" b="b"/>
              <a:pathLst>
                <a:path w="297" h="244">
                  <a:moveTo>
                    <a:pt x="290" y="0"/>
                  </a:moveTo>
                  <a:lnTo>
                    <a:pt x="290" y="0"/>
                  </a:lnTo>
                  <a:lnTo>
                    <a:pt x="285" y="1"/>
                  </a:lnTo>
                  <a:lnTo>
                    <a:pt x="281" y="3"/>
                  </a:lnTo>
                  <a:lnTo>
                    <a:pt x="273" y="11"/>
                  </a:lnTo>
                  <a:lnTo>
                    <a:pt x="273" y="11"/>
                  </a:lnTo>
                  <a:lnTo>
                    <a:pt x="254" y="32"/>
                  </a:lnTo>
                  <a:lnTo>
                    <a:pt x="243" y="41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190" y="82"/>
                  </a:lnTo>
                  <a:lnTo>
                    <a:pt x="170" y="98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27" y="137"/>
                  </a:lnTo>
                  <a:lnTo>
                    <a:pt x="101" y="15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37" y="206"/>
                  </a:lnTo>
                  <a:lnTo>
                    <a:pt x="21" y="215"/>
                  </a:lnTo>
                  <a:lnTo>
                    <a:pt x="14" y="219"/>
                  </a:lnTo>
                  <a:lnTo>
                    <a:pt x="8" y="224"/>
                  </a:lnTo>
                  <a:lnTo>
                    <a:pt x="4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0"/>
                  </a:lnTo>
                  <a:lnTo>
                    <a:pt x="1" y="241"/>
                  </a:lnTo>
                  <a:lnTo>
                    <a:pt x="5" y="244"/>
                  </a:lnTo>
                  <a:lnTo>
                    <a:pt x="9" y="244"/>
                  </a:lnTo>
                  <a:lnTo>
                    <a:pt x="11" y="243"/>
                  </a:lnTo>
                  <a:lnTo>
                    <a:pt x="12" y="240"/>
                  </a:lnTo>
                  <a:lnTo>
                    <a:pt x="12" y="240"/>
                  </a:lnTo>
                  <a:lnTo>
                    <a:pt x="13" y="238"/>
                  </a:lnTo>
                  <a:lnTo>
                    <a:pt x="16" y="234"/>
                  </a:lnTo>
                  <a:lnTo>
                    <a:pt x="21" y="230"/>
                  </a:lnTo>
                  <a:lnTo>
                    <a:pt x="34" y="223"/>
                  </a:lnTo>
                  <a:lnTo>
                    <a:pt x="34" y="223"/>
                  </a:lnTo>
                  <a:lnTo>
                    <a:pt x="42" y="218"/>
                  </a:lnTo>
                  <a:lnTo>
                    <a:pt x="50" y="213"/>
                  </a:lnTo>
                  <a:lnTo>
                    <a:pt x="64" y="201"/>
                  </a:lnTo>
                  <a:lnTo>
                    <a:pt x="64" y="201"/>
                  </a:lnTo>
                  <a:lnTo>
                    <a:pt x="107" y="166"/>
                  </a:lnTo>
                  <a:lnTo>
                    <a:pt x="150" y="130"/>
                  </a:lnTo>
                  <a:lnTo>
                    <a:pt x="150" y="130"/>
                  </a:lnTo>
                  <a:lnTo>
                    <a:pt x="188" y="98"/>
                  </a:lnTo>
                  <a:lnTo>
                    <a:pt x="208" y="82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45" y="56"/>
                  </a:lnTo>
                  <a:lnTo>
                    <a:pt x="260" y="43"/>
                  </a:lnTo>
                  <a:lnTo>
                    <a:pt x="260" y="43"/>
                  </a:lnTo>
                  <a:lnTo>
                    <a:pt x="268" y="35"/>
                  </a:lnTo>
                  <a:lnTo>
                    <a:pt x="276" y="24"/>
                  </a:lnTo>
                  <a:lnTo>
                    <a:pt x="285" y="15"/>
                  </a:lnTo>
                  <a:lnTo>
                    <a:pt x="289" y="13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96" y="9"/>
                  </a:lnTo>
                  <a:lnTo>
                    <a:pt x="297" y="7"/>
                  </a:lnTo>
                  <a:lnTo>
                    <a:pt x="297" y="3"/>
                  </a:lnTo>
                  <a:lnTo>
                    <a:pt x="294" y="0"/>
                  </a:lnTo>
                  <a:lnTo>
                    <a:pt x="293" y="0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1" name="Freeform 1047">
              <a:extLst>
                <a:ext uri="{FF2B5EF4-FFF2-40B4-BE49-F238E27FC236}">
                  <a16:creationId xmlns:a16="http://schemas.microsoft.com/office/drawing/2014/main" id="{D2420951-4B13-CC48-B259-BB958C729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76" y="4076700"/>
              <a:ext cx="109538" cy="84138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257" y="3"/>
                </a:cxn>
                <a:cxn ang="0">
                  <a:pos x="242" y="13"/>
                </a:cxn>
                <a:cxn ang="0">
                  <a:pos x="213" y="35"/>
                </a:cxn>
                <a:cxn ang="0">
                  <a:pos x="192" y="49"/>
                </a:cxn>
                <a:cxn ang="0">
                  <a:pos x="152" y="81"/>
                </a:cxn>
                <a:cxn ang="0">
                  <a:pos x="132" y="98"/>
                </a:cxn>
                <a:cxn ang="0">
                  <a:pos x="90" y="134"/>
                </a:cxn>
                <a:cxn ang="0">
                  <a:pos x="45" y="166"/>
                </a:cxn>
                <a:cxn ang="0">
                  <a:pos x="33" y="173"/>
                </a:cxn>
                <a:cxn ang="0">
                  <a:pos x="12" y="187"/>
                </a:cxn>
                <a:cxn ang="0">
                  <a:pos x="3" y="197"/>
                </a:cxn>
                <a:cxn ang="0">
                  <a:pos x="0" y="204"/>
                </a:cxn>
                <a:cxn ang="0">
                  <a:pos x="0" y="207"/>
                </a:cxn>
                <a:cxn ang="0">
                  <a:pos x="8" y="210"/>
                </a:cxn>
                <a:cxn ang="0">
                  <a:pos x="11" y="206"/>
                </a:cxn>
                <a:cxn ang="0">
                  <a:pos x="12" y="202"/>
                </a:cxn>
                <a:cxn ang="0">
                  <a:pos x="22" y="194"/>
                </a:cxn>
                <a:cxn ang="0">
                  <a:pos x="37" y="185"/>
                </a:cxn>
                <a:cxn ang="0">
                  <a:pos x="68" y="164"/>
                </a:cxn>
                <a:cxn ang="0">
                  <a:pos x="126" y="120"/>
                </a:cxn>
                <a:cxn ang="0">
                  <a:pos x="160" y="90"/>
                </a:cxn>
                <a:cxn ang="0">
                  <a:pos x="194" y="62"/>
                </a:cxn>
                <a:cxn ang="0">
                  <a:pos x="228" y="39"/>
                </a:cxn>
                <a:cxn ang="0">
                  <a:pos x="238" y="30"/>
                </a:cxn>
                <a:cxn ang="0">
                  <a:pos x="254" y="18"/>
                </a:cxn>
                <a:cxn ang="0">
                  <a:pos x="267" y="13"/>
                </a:cxn>
                <a:cxn ang="0">
                  <a:pos x="274" y="11"/>
                </a:cxn>
                <a:cxn ang="0">
                  <a:pos x="277" y="9"/>
                </a:cxn>
                <a:cxn ang="0">
                  <a:pos x="279" y="2"/>
                </a:cxn>
                <a:cxn ang="0">
                  <a:pos x="276" y="0"/>
                </a:cxn>
                <a:cxn ang="0">
                  <a:pos x="274" y="0"/>
                </a:cxn>
              </a:cxnLst>
              <a:rect l="0" t="0" r="r" b="b"/>
              <a:pathLst>
                <a:path w="279" h="210">
                  <a:moveTo>
                    <a:pt x="274" y="0"/>
                  </a:moveTo>
                  <a:lnTo>
                    <a:pt x="274" y="0"/>
                  </a:lnTo>
                  <a:lnTo>
                    <a:pt x="264" y="1"/>
                  </a:lnTo>
                  <a:lnTo>
                    <a:pt x="257" y="3"/>
                  </a:lnTo>
                  <a:lnTo>
                    <a:pt x="249" y="7"/>
                  </a:lnTo>
                  <a:lnTo>
                    <a:pt x="242" y="13"/>
                  </a:lnTo>
                  <a:lnTo>
                    <a:pt x="228" y="23"/>
                  </a:lnTo>
                  <a:lnTo>
                    <a:pt x="213" y="35"/>
                  </a:lnTo>
                  <a:lnTo>
                    <a:pt x="213" y="35"/>
                  </a:lnTo>
                  <a:lnTo>
                    <a:pt x="192" y="49"/>
                  </a:lnTo>
                  <a:lnTo>
                    <a:pt x="172" y="65"/>
                  </a:lnTo>
                  <a:lnTo>
                    <a:pt x="152" y="81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11" y="116"/>
                  </a:lnTo>
                  <a:lnTo>
                    <a:pt x="90" y="134"/>
                  </a:lnTo>
                  <a:lnTo>
                    <a:pt x="68" y="150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33" y="173"/>
                  </a:lnTo>
                  <a:lnTo>
                    <a:pt x="18" y="181"/>
                  </a:lnTo>
                  <a:lnTo>
                    <a:pt x="12" y="187"/>
                  </a:lnTo>
                  <a:lnTo>
                    <a:pt x="7" y="190"/>
                  </a:lnTo>
                  <a:lnTo>
                    <a:pt x="3" y="197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6"/>
                  </a:lnTo>
                  <a:lnTo>
                    <a:pt x="0" y="207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9" y="209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2" y="202"/>
                  </a:lnTo>
                  <a:lnTo>
                    <a:pt x="15" y="200"/>
                  </a:lnTo>
                  <a:lnTo>
                    <a:pt x="22" y="194"/>
                  </a:lnTo>
                  <a:lnTo>
                    <a:pt x="37" y="185"/>
                  </a:lnTo>
                  <a:lnTo>
                    <a:pt x="37" y="185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97" y="142"/>
                  </a:lnTo>
                  <a:lnTo>
                    <a:pt x="126" y="120"/>
                  </a:lnTo>
                  <a:lnTo>
                    <a:pt x="126" y="120"/>
                  </a:lnTo>
                  <a:lnTo>
                    <a:pt x="160" y="90"/>
                  </a:lnTo>
                  <a:lnTo>
                    <a:pt x="177" y="75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228" y="39"/>
                  </a:lnTo>
                  <a:lnTo>
                    <a:pt x="228" y="39"/>
                  </a:lnTo>
                  <a:lnTo>
                    <a:pt x="238" y="30"/>
                  </a:lnTo>
                  <a:lnTo>
                    <a:pt x="249" y="22"/>
                  </a:lnTo>
                  <a:lnTo>
                    <a:pt x="254" y="18"/>
                  </a:lnTo>
                  <a:lnTo>
                    <a:pt x="260" y="14"/>
                  </a:lnTo>
                  <a:lnTo>
                    <a:pt x="267" y="13"/>
                  </a:lnTo>
                  <a:lnTo>
                    <a:pt x="274" y="11"/>
                  </a:lnTo>
                  <a:lnTo>
                    <a:pt x="274" y="11"/>
                  </a:lnTo>
                  <a:lnTo>
                    <a:pt x="276" y="10"/>
                  </a:lnTo>
                  <a:lnTo>
                    <a:pt x="277" y="9"/>
                  </a:lnTo>
                  <a:lnTo>
                    <a:pt x="279" y="5"/>
                  </a:lnTo>
                  <a:lnTo>
                    <a:pt x="279" y="2"/>
                  </a:lnTo>
                  <a:lnTo>
                    <a:pt x="277" y="1"/>
                  </a:lnTo>
                  <a:lnTo>
                    <a:pt x="276" y="0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2" name="Freeform 1048">
              <a:extLst>
                <a:ext uri="{FF2B5EF4-FFF2-40B4-BE49-F238E27FC236}">
                  <a16:creationId xmlns:a16="http://schemas.microsoft.com/office/drawing/2014/main" id="{BDCAE865-ADDD-D941-A0D5-4AC2BE0C6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1" y="4083050"/>
              <a:ext cx="109538" cy="74613"/>
            </a:xfrm>
            <a:custGeom>
              <a:avLst/>
              <a:gdLst/>
              <a:ahLst/>
              <a:cxnLst>
                <a:cxn ang="0">
                  <a:pos x="267" y="0"/>
                </a:cxn>
                <a:cxn ang="0">
                  <a:pos x="267" y="0"/>
                </a:cxn>
                <a:cxn ang="0">
                  <a:pos x="261" y="2"/>
                </a:cxn>
                <a:cxn ang="0">
                  <a:pos x="253" y="5"/>
                </a:cxn>
                <a:cxn ang="0">
                  <a:pos x="240" y="13"/>
                </a:cxn>
                <a:cxn ang="0">
                  <a:pos x="214" y="32"/>
                </a:cxn>
                <a:cxn ang="0">
                  <a:pos x="214" y="32"/>
                </a:cxn>
                <a:cxn ang="0">
                  <a:pos x="195" y="43"/>
                </a:cxn>
                <a:cxn ang="0">
                  <a:pos x="177" y="54"/>
                </a:cxn>
                <a:cxn ang="0">
                  <a:pos x="138" y="75"/>
                </a:cxn>
                <a:cxn ang="0">
                  <a:pos x="138" y="75"/>
                </a:cxn>
                <a:cxn ang="0">
                  <a:pos x="121" y="85"/>
                </a:cxn>
                <a:cxn ang="0">
                  <a:pos x="104" y="95"/>
                </a:cxn>
                <a:cxn ang="0">
                  <a:pos x="71" y="119"/>
                </a:cxn>
                <a:cxn ang="0">
                  <a:pos x="38" y="145"/>
                </a:cxn>
                <a:cxn ang="0">
                  <a:pos x="10" y="172"/>
                </a:cxn>
                <a:cxn ang="0">
                  <a:pos x="10" y="172"/>
                </a:cxn>
                <a:cxn ang="0">
                  <a:pos x="8" y="172"/>
                </a:cxn>
                <a:cxn ang="0">
                  <a:pos x="3" y="177"/>
                </a:cxn>
                <a:cxn ang="0">
                  <a:pos x="3" y="177"/>
                </a:cxn>
                <a:cxn ang="0">
                  <a:pos x="2" y="180"/>
                </a:cxn>
                <a:cxn ang="0">
                  <a:pos x="0" y="183"/>
                </a:cxn>
                <a:cxn ang="0">
                  <a:pos x="3" y="187"/>
                </a:cxn>
                <a:cxn ang="0">
                  <a:pos x="7" y="188"/>
                </a:cxn>
                <a:cxn ang="0">
                  <a:pos x="8" y="188"/>
                </a:cxn>
                <a:cxn ang="0">
                  <a:pos x="11" y="187"/>
                </a:cxn>
                <a:cxn ang="0">
                  <a:pos x="11" y="187"/>
                </a:cxn>
                <a:cxn ang="0">
                  <a:pos x="25" y="172"/>
                </a:cxn>
                <a:cxn ang="0">
                  <a:pos x="41" y="158"/>
                </a:cxn>
                <a:cxn ang="0">
                  <a:pos x="74" y="132"/>
                </a:cxn>
                <a:cxn ang="0">
                  <a:pos x="109" y="107"/>
                </a:cxn>
                <a:cxn ang="0">
                  <a:pos x="143" y="85"/>
                </a:cxn>
                <a:cxn ang="0">
                  <a:pos x="143" y="85"/>
                </a:cxn>
                <a:cxn ang="0">
                  <a:pos x="159" y="75"/>
                </a:cxn>
                <a:cxn ang="0">
                  <a:pos x="174" y="68"/>
                </a:cxn>
                <a:cxn ang="0">
                  <a:pos x="190" y="60"/>
                </a:cxn>
                <a:cxn ang="0">
                  <a:pos x="206" y="51"/>
                </a:cxn>
                <a:cxn ang="0">
                  <a:pos x="206" y="51"/>
                </a:cxn>
                <a:cxn ang="0">
                  <a:pos x="236" y="32"/>
                </a:cxn>
                <a:cxn ang="0">
                  <a:pos x="236" y="32"/>
                </a:cxn>
                <a:cxn ang="0">
                  <a:pos x="252" y="19"/>
                </a:cxn>
                <a:cxn ang="0">
                  <a:pos x="261" y="14"/>
                </a:cxn>
                <a:cxn ang="0">
                  <a:pos x="266" y="11"/>
                </a:cxn>
                <a:cxn ang="0">
                  <a:pos x="271" y="10"/>
                </a:cxn>
                <a:cxn ang="0">
                  <a:pos x="271" y="10"/>
                </a:cxn>
                <a:cxn ang="0">
                  <a:pos x="272" y="10"/>
                </a:cxn>
                <a:cxn ang="0">
                  <a:pos x="274" y="9"/>
                </a:cxn>
                <a:cxn ang="0">
                  <a:pos x="275" y="6"/>
                </a:cxn>
                <a:cxn ang="0">
                  <a:pos x="275" y="3"/>
                </a:cxn>
                <a:cxn ang="0">
                  <a:pos x="272" y="1"/>
                </a:cxn>
                <a:cxn ang="0">
                  <a:pos x="270" y="0"/>
                </a:cxn>
                <a:cxn ang="0">
                  <a:pos x="267" y="0"/>
                </a:cxn>
                <a:cxn ang="0">
                  <a:pos x="267" y="0"/>
                </a:cxn>
              </a:cxnLst>
              <a:rect l="0" t="0" r="r" b="b"/>
              <a:pathLst>
                <a:path w="275" h="188">
                  <a:moveTo>
                    <a:pt x="267" y="0"/>
                  </a:moveTo>
                  <a:lnTo>
                    <a:pt x="267" y="0"/>
                  </a:lnTo>
                  <a:lnTo>
                    <a:pt x="261" y="2"/>
                  </a:lnTo>
                  <a:lnTo>
                    <a:pt x="253" y="5"/>
                  </a:lnTo>
                  <a:lnTo>
                    <a:pt x="240" y="13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195" y="43"/>
                  </a:lnTo>
                  <a:lnTo>
                    <a:pt x="177" y="54"/>
                  </a:lnTo>
                  <a:lnTo>
                    <a:pt x="138" y="75"/>
                  </a:lnTo>
                  <a:lnTo>
                    <a:pt x="138" y="75"/>
                  </a:lnTo>
                  <a:lnTo>
                    <a:pt x="121" y="85"/>
                  </a:lnTo>
                  <a:lnTo>
                    <a:pt x="104" y="95"/>
                  </a:lnTo>
                  <a:lnTo>
                    <a:pt x="71" y="119"/>
                  </a:lnTo>
                  <a:lnTo>
                    <a:pt x="38" y="145"/>
                  </a:lnTo>
                  <a:lnTo>
                    <a:pt x="10" y="172"/>
                  </a:lnTo>
                  <a:lnTo>
                    <a:pt x="10" y="172"/>
                  </a:lnTo>
                  <a:lnTo>
                    <a:pt x="8" y="172"/>
                  </a:lnTo>
                  <a:lnTo>
                    <a:pt x="3" y="177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3" y="187"/>
                  </a:lnTo>
                  <a:lnTo>
                    <a:pt x="7" y="188"/>
                  </a:lnTo>
                  <a:lnTo>
                    <a:pt x="8" y="188"/>
                  </a:lnTo>
                  <a:lnTo>
                    <a:pt x="11" y="187"/>
                  </a:lnTo>
                  <a:lnTo>
                    <a:pt x="11" y="187"/>
                  </a:lnTo>
                  <a:lnTo>
                    <a:pt x="25" y="172"/>
                  </a:lnTo>
                  <a:lnTo>
                    <a:pt x="41" y="158"/>
                  </a:lnTo>
                  <a:lnTo>
                    <a:pt x="74" y="132"/>
                  </a:lnTo>
                  <a:lnTo>
                    <a:pt x="109" y="107"/>
                  </a:lnTo>
                  <a:lnTo>
                    <a:pt x="143" y="85"/>
                  </a:lnTo>
                  <a:lnTo>
                    <a:pt x="143" y="85"/>
                  </a:lnTo>
                  <a:lnTo>
                    <a:pt x="159" y="75"/>
                  </a:lnTo>
                  <a:lnTo>
                    <a:pt x="174" y="68"/>
                  </a:lnTo>
                  <a:lnTo>
                    <a:pt x="190" y="60"/>
                  </a:lnTo>
                  <a:lnTo>
                    <a:pt x="206" y="51"/>
                  </a:lnTo>
                  <a:lnTo>
                    <a:pt x="206" y="51"/>
                  </a:lnTo>
                  <a:lnTo>
                    <a:pt x="236" y="32"/>
                  </a:lnTo>
                  <a:lnTo>
                    <a:pt x="236" y="32"/>
                  </a:lnTo>
                  <a:lnTo>
                    <a:pt x="252" y="19"/>
                  </a:lnTo>
                  <a:lnTo>
                    <a:pt x="261" y="14"/>
                  </a:lnTo>
                  <a:lnTo>
                    <a:pt x="266" y="11"/>
                  </a:lnTo>
                  <a:lnTo>
                    <a:pt x="271" y="10"/>
                  </a:lnTo>
                  <a:lnTo>
                    <a:pt x="271" y="10"/>
                  </a:lnTo>
                  <a:lnTo>
                    <a:pt x="272" y="10"/>
                  </a:lnTo>
                  <a:lnTo>
                    <a:pt x="274" y="9"/>
                  </a:lnTo>
                  <a:lnTo>
                    <a:pt x="275" y="6"/>
                  </a:lnTo>
                  <a:lnTo>
                    <a:pt x="275" y="3"/>
                  </a:lnTo>
                  <a:lnTo>
                    <a:pt x="272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3" name="Freeform 1049">
              <a:extLst>
                <a:ext uri="{FF2B5EF4-FFF2-40B4-BE49-F238E27FC236}">
                  <a16:creationId xmlns:a16="http://schemas.microsoft.com/office/drawing/2014/main" id="{2EAB7E76-04EA-8D4E-8F75-7B1C22B74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3" y="4092575"/>
              <a:ext cx="101600" cy="73025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35" y="6"/>
                </a:cxn>
                <a:cxn ang="0">
                  <a:pos x="224" y="15"/>
                </a:cxn>
                <a:cxn ang="0">
                  <a:pos x="207" y="30"/>
                </a:cxn>
                <a:cxn ang="0">
                  <a:pos x="200" y="34"/>
                </a:cxn>
                <a:cxn ang="0">
                  <a:pos x="137" y="69"/>
                </a:cxn>
                <a:cxn ang="0">
                  <a:pos x="118" y="82"/>
                </a:cxn>
                <a:cxn ang="0">
                  <a:pos x="63" y="119"/>
                </a:cxn>
                <a:cxn ang="0">
                  <a:pos x="46" y="132"/>
                </a:cxn>
                <a:cxn ang="0">
                  <a:pos x="20" y="150"/>
                </a:cxn>
                <a:cxn ang="0">
                  <a:pos x="7" y="162"/>
                </a:cxn>
                <a:cxn ang="0">
                  <a:pos x="0" y="175"/>
                </a:cxn>
                <a:cxn ang="0">
                  <a:pos x="0" y="178"/>
                </a:cxn>
                <a:cxn ang="0">
                  <a:pos x="5" y="183"/>
                </a:cxn>
                <a:cxn ang="0">
                  <a:pos x="10" y="180"/>
                </a:cxn>
                <a:cxn ang="0">
                  <a:pos x="12" y="179"/>
                </a:cxn>
                <a:cxn ang="0">
                  <a:pos x="16" y="171"/>
                </a:cxn>
                <a:cxn ang="0">
                  <a:pos x="31" y="158"/>
                </a:cxn>
                <a:cxn ang="0">
                  <a:pos x="39" y="151"/>
                </a:cxn>
                <a:cxn ang="0">
                  <a:pos x="58" y="137"/>
                </a:cxn>
                <a:cxn ang="0">
                  <a:pos x="77" y="123"/>
                </a:cxn>
                <a:cxn ang="0">
                  <a:pos x="127" y="89"/>
                </a:cxn>
                <a:cxn ang="0">
                  <a:pos x="144" y="80"/>
                </a:cxn>
                <a:cxn ang="0">
                  <a:pos x="175" y="63"/>
                </a:cxn>
                <a:cxn ang="0">
                  <a:pos x="205" y="44"/>
                </a:cxn>
                <a:cxn ang="0">
                  <a:pos x="212" y="40"/>
                </a:cxn>
                <a:cxn ang="0">
                  <a:pos x="229" y="26"/>
                </a:cxn>
                <a:cxn ang="0">
                  <a:pos x="246" y="13"/>
                </a:cxn>
                <a:cxn ang="0">
                  <a:pos x="252" y="12"/>
                </a:cxn>
                <a:cxn ang="0">
                  <a:pos x="256" y="9"/>
                </a:cxn>
                <a:cxn ang="0">
                  <a:pos x="256" y="5"/>
                </a:cxn>
                <a:cxn ang="0">
                  <a:pos x="252" y="1"/>
                </a:cxn>
                <a:cxn ang="0">
                  <a:pos x="250" y="0"/>
                </a:cxn>
              </a:cxnLst>
              <a:rect l="0" t="0" r="r" b="b"/>
              <a:pathLst>
                <a:path w="256" h="183">
                  <a:moveTo>
                    <a:pt x="250" y="0"/>
                  </a:moveTo>
                  <a:lnTo>
                    <a:pt x="250" y="0"/>
                  </a:lnTo>
                  <a:lnTo>
                    <a:pt x="242" y="2"/>
                  </a:lnTo>
                  <a:lnTo>
                    <a:pt x="235" y="6"/>
                  </a:lnTo>
                  <a:lnTo>
                    <a:pt x="229" y="10"/>
                  </a:lnTo>
                  <a:lnTo>
                    <a:pt x="224" y="15"/>
                  </a:lnTo>
                  <a:lnTo>
                    <a:pt x="212" y="25"/>
                  </a:lnTo>
                  <a:lnTo>
                    <a:pt x="207" y="30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158" y="56"/>
                  </a:lnTo>
                  <a:lnTo>
                    <a:pt x="137" y="69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81" y="106"/>
                  </a:lnTo>
                  <a:lnTo>
                    <a:pt x="63" y="119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33" y="141"/>
                  </a:lnTo>
                  <a:lnTo>
                    <a:pt x="20" y="150"/>
                  </a:lnTo>
                  <a:lnTo>
                    <a:pt x="13" y="155"/>
                  </a:lnTo>
                  <a:lnTo>
                    <a:pt x="7" y="162"/>
                  </a:lnTo>
                  <a:lnTo>
                    <a:pt x="3" y="168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78"/>
                  </a:lnTo>
                  <a:lnTo>
                    <a:pt x="1" y="180"/>
                  </a:lnTo>
                  <a:lnTo>
                    <a:pt x="5" y="183"/>
                  </a:lnTo>
                  <a:lnTo>
                    <a:pt x="9" y="183"/>
                  </a:lnTo>
                  <a:lnTo>
                    <a:pt x="10" y="180"/>
                  </a:lnTo>
                  <a:lnTo>
                    <a:pt x="12" y="179"/>
                  </a:lnTo>
                  <a:lnTo>
                    <a:pt x="12" y="179"/>
                  </a:lnTo>
                  <a:lnTo>
                    <a:pt x="13" y="175"/>
                  </a:lnTo>
                  <a:lnTo>
                    <a:pt x="16" y="171"/>
                  </a:lnTo>
                  <a:lnTo>
                    <a:pt x="24" y="165"/>
                  </a:lnTo>
                  <a:lnTo>
                    <a:pt x="31" y="158"/>
                  </a:lnTo>
                  <a:lnTo>
                    <a:pt x="39" y="151"/>
                  </a:lnTo>
                  <a:lnTo>
                    <a:pt x="39" y="151"/>
                  </a:lnTo>
                  <a:lnTo>
                    <a:pt x="48" y="144"/>
                  </a:lnTo>
                  <a:lnTo>
                    <a:pt x="58" y="137"/>
                  </a:lnTo>
                  <a:lnTo>
                    <a:pt x="77" y="123"/>
                  </a:lnTo>
                  <a:lnTo>
                    <a:pt x="77" y="123"/>
                  </a:lnTo>
                  <a:lnTo>
                    <a:pt x="110" y="100"/>
                  </a:lnTo>
                  <a:lnTo>
                    <a:pt x="127" y="89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60" y="72"/>
                  </a:lnTo>
                  <a:lnTo>
                    <a:pt x="175" y="63"/>
                  </a:lnTo>
                  <a:lnTo>
                    <a:pt x="190" y="52"/>
                  </a:lnTo>
                  <a:lnTo>
                    <a:pt x="205" y="44"/>
                  </a:lnTo>
                  <a:lnTo>
                    <a:pt x="205" y="44"/>
                  </a:lnTo>
                  <a:lnTo>
                    <a:pt x="212" y="40"/>
                  </a:lnTo>
                  <a:lnTo>
                    <a:pt x="217" y="35"/>
                  </a:lnTo>
                  <a:lnTo>
                    <a:pt x="229" y="26"/>
                  </a:lnTo>
                  <a:lnTo>
                    <a:pt x="241" y="17"/>
                  </a:lnTo>
                  <a:lnTo>
                    <a:pt x="246" y="13"/>
                  </a:lnTo>
                  <a:lnTo>
                    <a:pt x="252" y="12"/>
                  </a:lnTo>
                  <a:lnTo>
                    <a:pt x="252" y="12"/>
                  </a:lnTo>
                  <a:lnTo>
                    <a:pt x="255" y="10"/>
                  </a:lnTo>
                  <a:lnTo>
                    <a:pt x="256" y="9"/>
                  </a:lnTo>
                  <a:lnTo>
                    <a:pt x="256" y="8"/>
                  </a:lnTo>
                  <a:lnTo>
                    <a:pt x="256" y="5"/>
                  </a:lnTo>
                  <a:lnTo>
                    <a:pt x="254" y="1"/>
                  </a:lnTo>
                  <a:lnTo>
                    <a:pt x="252" y="1"/>
                  </a:lnTo>
                  <a:lnTo>
                    <a:pt x="250" y="0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4" name="Freeform 1050">
              <a:extLst>
                <a:ext uri="{FF2B5EF4-FFF2-40B4-BE49-F238E27FC236}">
                  <a16:creationId xmlns:a16="http://schemas.microsoft.com/office/drawing/2014/main" id="{19CCBFB2-BD07-484E-8184-452F84F40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4103688"/>
              <a:ext cx="114300" cy="68263"/>
            </a:xfrm>
            <a:custGeom>
              <a:avLst/>
              <a:gdLst/>
              <a:ahLst/>
              <a:cxnLst>
                <a:cxn ang="0">
                  <a:pos x="278" y="0"/>
                </a:cxn>
                <a:cxn ang="0">
                  <a:pos x="278" y="0"/>
                </a:cxn>
                <a:cxn ang="0">
                  <a:pos x="268" y="5"/>
                </a:cxn>
                <a:cxn ang="0">
                  <a:pos x="259" y="9"/>
                </a:cxn>
                <a:cxn ang="0">
                  <a:pos x="242" y="20"/>
                </a:cxn>
                <a:cxn ang="0">
                  <a:pos x="208" y="44"/>
                </a:cxn>
                <a:cxn ang="0">
                  <a:pos x="208" y="44"/>
                </a:cxn>
                <a:cxn ang="0">
                  <a:pos x="185" y="58"/>
                </a:cxn>
                <a:cxn ang="0">
                  <a:pos x="162" y="73"/>
                </a:cxn>
                <a:cxn ang="0">
                  <a:pos x="140" y="85"/>
                </a:cxn>
                <a:cxn ang="0">
                  <a:pos x="115" y="96"/>
                </a:cxn>
                <a:cxn ang="0">
                  <a:pos x="115" y="96"/>
                </a:cxn>
                <a:cxn ang="0">
                  <a:pos x="97" y="105"/>
                </a:cxn>
                <a:cxn ang="0">
                  <a:pos x="77" y="116"/>
                </a:cxn>
                <a:cxn ang="0">
                  <a:pos x="59" y="126"/>
                </a:cxn>
                <a:cxn ang="0">
                  <a:pos x="39" y="136"/>
                </a:cxn>
                <a:cxn ang="0">
                  <a:pos x="39" y="136"/>
                </a:cxn>
                <a:cxn ang="0">
                  <a:pos x="29" y="141"/>
                </a:cxn>
                <a:cxn ang="0">
                  <a:pos x="17" y="146"/>
                </a:cxn>
                <a:cxn ang="0">
                  <a:pos x="10" y="150"/>
                </a:cxn>
                <a:cxn ang="0">
                  <a:pos x="6" y="154"/>
                </a:cxn>
                <a:cxn ang="0">
                  <a:pos x="2" y="158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1" y="168"/>
                </a:cxn>
                <a:cxn ang="0">
                  <a:pos x="4" y="171"/>
                </a:cxn>
                <a:cxn ang="0">
                  <a:pos x="8" y="171"/>
                </a:cxn>
                <a:cxn ang="0">
                  <a:pos x="10" y="170"/>
                </a:cxn>
                <a:cxn ang="0">
                  <a:pos x="12" y="167"/>
                </a:cxn>
                <a:cxn ang="0">
                  <a:pos x="12" y="167"/>
                </a:cxn>
                <a:cxn ang="0">
                  <a:pos x="13" y="162"/>
                </a:cxn>
                <a:cxn ang="0">
                  <a:pos x="18" y="158"/>
                </a:cxn>
                <a:cxn ang="0">
                  <a:pos x="23" y="154"/>
                </a:cxn>
                <a:cxn ang="0">
                  <a:pos x="30" y="151"/>
                </a:cxn>
                <a:cxn ang="0">
                  <a:pos x="53" y="142"/>
                </a:cxn>
                <a:cxn ang="0">
                  <a:pos x="53" y="142"/>
                </a:cxn>
                <a:cxn ang="0">
                  <a:pos x="73" y="132"/>
                </a:cxn>
                <a:cxn ang="0">
                  <a:pos x="91" y="122"/>
                </a:cxn>
                <a:cxn ang="0">
                  <a:pos x="110" y="112"/>
                </a:cxn>
                <a:cxn ang="0">
                  <a:pos x="129" y="103"/>
                </a:cxn>
                <a:cxn ang="0">
                  <a:pos x="129" y="103"/>
                </a:cxn>
                <a:cxn ang="0">
                  <a:pos x="149" y="94"/>
                </a:cxn>
                <a:cxn ang="0">
                  <a:pos x="168" y="83"/>
                </a:cxn>
                <a:cxn ang="0">
                  <a:pos x="187" y="71"/>
                </a:cxn>
                <a:cxn ang="0">
                  <a:pos x="205" y="60"/>
                </a:cxn>
                <a:cxn ang="0">
                  <a:pos x="205" y="60"/>
                </a:cxn>
                <a:cxn ang="0">
                  <a:pos x="242" y="34"/>
                </a:cxn>
                <a:cxn ang="0">
                  <a:pos x="261" y="20"/>
                </a:cxn>
                <a:cxn ang="0">
                  <a:pos x="271" y="15"/>
                </a:cxn>
                <a:cxn ang="0">
                  <a:pos x="281" y="11"/>
                </a:cxn>
                <a:cxn ang="0">
                  <a:pos x="281" y="11"/>
                </a:cxn>
                <a:cxn ang="0">
                  <a:pos x="284" y="10"/>
                </a:cxn>
                <a:cxn ang="0">
                  <a:pos x="285" y="7"/>
                </a:cxn>
                <a:cxn ang="0">
                  <a:pos x="285" y="3"/>
                </a:cxn>
                <a:cxn ang="0">
                  <a:pos x="284" y="2"/>
                </a:cxn>
                <a:cxn ang="0">
                  <a:pos x="282" y="0"/>
                </a:cxn>
                <a:cxn ang="0">
                  <a:pos x="281" y="0"/>
                </a:cxn>
                <a:cxn ang="0">
                  <a:pos x="278" y="0"/>
                </a:cxn>
                <a:cxn ang="0">
                  <a:pos x="278" y="0"/>
                </a:cxn>
              </a:cxnLst>
              <a:rect l="0" t="0" r="r" b="b"/>
              <a:pathLst>
                <a:path w="285" h="171">
                  <a:moveTo>
                    <a:pt x="278" y="0"/>
                  </a:moveTo>
                  <a:lnTo>
                    <a:pt x="278" y="0"/>
                  </a:lnTo>
                  <a:lnTo>
                    <a:pt x="268" y="5"/>
                  </a:lnTo>
                  <a:lnTo>
                    <a:pt x="259" y="9"/>
                  </a:lnTo>
                  <a:lnTo>
                    <a:pt x="242" y="20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185" y="58"/>
                  </a:lnTo>
                  <a:lnTo>
                    <a:pt x="162" y="73"/>
                  </a:lnTo>
                  <a:lnTo>
                    <a:pt x="140" y="85"/>
                  </a:lnTo>
                  <a:lnTo>
                    <a:pt x="115" y="96"/>
                  </a:lnTo>
                  <a:lnTo>
                    <a:pt x="115" y="96"/>
                  </a:lnTo>
                  <a:lnTo>
                    <a:pt x="97" y="105"/>
                  </a:lnTo>
                  <a:lnTo>
                    <a:pt x="77" y="116"/>
                  </a:lnTo>
                  <a:lnTo>
                    <a:pt x="59" y="126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29" y="141"/>
                  </a:lnTo>
                  <a:lnTo>
                    <a:pt x="17" y="146"/>
                  </a:lnTo>
                  <a:lnTo>
                    <a:pt x="10" y="150"/>
                  </a:lnTo>
                  <a:lnTo>
                    <a:pt x="6" y="154"/>
                  </a:lnTo>
                  <a:lnTo>
                    <a:pt x="2" y="15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4" y="171"/>
                  </a:lnTo>
                  <a:lnTo>
                    <a:pt x="8" y="171"/>
                  </a:lnTo>
                  <a:lnTo>
                    <a:pt x="10" y="170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13" y="162"/>
                  </a:lnTo>
                  <a:lnTo>
                    <a:pt x="18" y="158"/>
                  </a:lnTo>
                  <a:lnTo>
                    <a:pt x="23" y="154"/>
                  </a:lnTo>
                  <a:lnTo>
                    <a:pt x="30" y="151"/>
                  </a:lnTo>
                  <a:lnTo>
                    <a:pt x="53" y="142"/>
                  </a:lnTo>
                  <a:lnTo>
                    <a:pt x="53" y="142"/>
                  </a:lnTo>
                  <a:lnTo>
                    <a:pt x="73" y="132"/>
                  </a:lnTo>
                  <a:lnTo>
                    <a:pt x="91" y="122"/>
                  </a:lnTo>
                  <a:lnTo>
                    <a:pt x="110" y="112"/>
                  </a:lnTo>
                  <a:lnTo>
                    <a:pt x="129" y="103"/>
                  </a:lnTo>
                  <a:lnTo>
                    <a:pt x="129" y="103"/>
                  </a:lnTo>
                  <a:lnTo>
                    <a:pt x="149" y="94"/>
                  </a:lnTo>
                  <a:lnTo>
                    <a:pt x="168" y="83"/>
                  </a:lnTo>
                  <a:lnTo>
                    <a:pt x="187" y="71"/>
                  </a:lnTo>
                  <a:lnTo>
                    <a:pt x="205" y="60"/>
                  </a:lnTo>
                  <a:lnTo>
                    <a:pt x="205" y="60"/>
                  </a:lnTo>
                  <a:lnTo>
                    <a:pt x="242" y="34"/>
                  </a:lnTo>
                  <a:lnTo>
                    <a:pt x="261" y="20"/>
                  </a:lnTo>
                  <a:lnTo>
                    <a:pt x="271" y="15"/>
                  </a:lnTo>
                  <a:lnTo>
                    <a:pt x="281" y="11"/>
                  </a:lnTo>
                  <a:lnTo>
                    <a:pt x="281" y="11"/>
                  </a:lnTo>
                  <a:lnTo>
                    <a:pt x="284" y="10"/>
                  </a:lnTo>
                  <a:lnTo>
                    <a:pt x="285" y="7"/>
                  </a:lnTo>
                  <a:lnTo>
                    <a:pt x="285" y="3"/>
                  </a:lnTo>
                  <a:lnTo>
                    <a:pt x="284" y="2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5" name="Freeform 1051">
              <a:extLst>
                <a:ext uri="{FF2B5EF4-FFF2-40B4-BE49-F238E27FC236}">
                  <a16:creationId xmlns:a16="http://schemas.microsoft.com/office/drawing/2014/main" id="{9E1A7556-7C14-1843-B662-01493217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476" y="4114800"/>
              <a:ext cx="96838" cy="68263"/>
            </a:xfrm>
            <a:custGeom>
              <a:avLst/>
              <a:gdLst/>
              <a:ahLst/>
              <a:cxnLst>
                <a:cxn ang="0">
                  <a:pos x="234" y="4"/>
                </a:cxn>
                <a:cxn ang="0">
                  <a:pos x="234" y="4"/>
                </a:cxn>
                <a:cxn ang="0">
                  <a:pos x="232" y="11"/>
                </a:cxn>
                <a:cxn ang="0">
                  <a:pos x="225" y="19"/>
                </a:cxn>
                <a:cxn ang="0">
                  <a:pos x="217" y="25"/>
                </a:cxn>
                <a:cxn ang="0">
                  <a:pos x="208" y="30"/>
                </a:cxn>
                <a:cxn ang="0">
                  <a:pos x="189" y="41"/>
                </a:cxn>
                <a:cxn ang="0">
                  <a:pos x="173" y="49"/>
                </a:cxn>
                <a:cxn ang="0">
                  <a:pos x="173" y="49"/>
                </a:cxn>
                <a:cxn ang="0">
                  <a:pos x="112" y="85"/>
                </a:cxn>
                <a:cxn ang="0">
                  <a:pos x="112" y="85"/>
                </a:cxn>
                <a:cxn ang="0">
                  <a:pos x="83" y="102"/>
                </a:cxn>
                <a:cxn ang="0">
                  <a:pos x="55" y="121"/>
                </a:cxn>
                <a:cxn ang="0">
                  <a:pos x="28" y="140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2" y="169"/>
                </a:cxn>
                <a:cxn ang="0">
                  <a:pos x="6" y="172"/>
                </a:cxn>
                <a:cxn ang="0">
                  <a:pos x="8" y="172"/>
                </a:cxn>
                <a:cxn ang="0">
                  <a:pos x="9" y="170"/>
                </a:cxn>
                <a:cxn ang="0">
                  <a:pos x="9" y="170"/>
                </a:cxn>
                <a:cxn ang="0">
                  <a:pos x="26" y="156"/>
                </a:cxn>
                <a:cxn ang="0">
                  <a:pos x="43" y="143"/>
                </a:cxn>
                <a:cxn ang="0">
                  <a:pos x="62" y="131"/>
                </a:cxn>
                <a:cxn ang="0">
                  <a:pos x="80" y="119"/>
                </a:cxn>
                <a:cxn ang="0">
                  <a:pos x="117" y="97"/>
                </a:cxn>
                <a:cxn ang="0">
                  <a:pos x="135" y="87"/>
                </a:cxn>
                <a:cxn ang="0">
                  <a:pos x="153" y="74"/>
                </a:cxn>
                <a:cxn ang="0">
                  <a:pos x="153" y="74"/>
                </a:cxn>
                <a:cxn ang="0">
                  <a:pos x="170" y="63"/>
                </a:cxn>
                <a:cxn ang="0">
                  <a:pos x="187" y="54"/>
                </a:cxn>
                <a:cxn ang="0">
                  <a:pos x="203" y="45"/>
                </a:cxn>
                <a:cxn ang="0">
                  <a:pos x="220" y="34"/>
                </a:cxn>
                <a:cxn ang="0">
                  <a:pos x="220" y="34"/>
                </a:cxn>
                <a:cxn ang="0">
                  <a:pos x="229" y="28"/>
                </a:cxn>
                <a:cxn ang="0">
                  <a:pos x="236" y="24"/>
                </a:cxn>
                <a:cxn ang="0">
                  <a:pos x="240" y="20"/>
                </a:cxn>
                <a:cxn ang="0">
                  <a:pos x="242" y="17"/>
                </a:cxn>
                <a:cxn ang="0">
                  <a:pos x="244" y="13"/>
                </a:cxn>
                <a:cxn ang="0">
                  <a:pos x="245" y="7"/>
                </a:cxn>
                <a:cxn ang="0">
                  <a:pos x="245" y="7"/>
                </a:cxn>
                <a:cxn ang="0">
                  <a:pos x="245" y="6"/>
                </a:cxn>
                <a:cxn ang="0">
                  <a:pos x="245" y="3"/>
                </a:cxn>
                <a:cxn ang="0">
                  <a:pos x="241" y="0"/>
                </a:cxn>
                <a:cxn ang="0">
                  <a:pos x="237" y="0"/>
                </a:cxn>
                <a:cxn ang="0">
                  <a:pos x="236" y="2"/>
                </a:cxn>
                <a:cxn ang="0">
                  <a:pos x="234" y="4"/>
                </a:cxn>
                <a:cxn ang="0">
                  <a:pos x="234" y="4"/>
                </a:cxn>
              </a:cxnLst>
              <a:rect l="0" t="0" r="r" b="b"/>
              <a:pathLst>
                <a:path w="245" h="172">
                  <a:moveTo>
                    <a:pt x="234" y="4"/>
                  </a:moveTo>
                  <a:lnTo>
                    <a:pt x="234" y="4"/>
                  </a:lnTo>
                  <a:lnTo>
                    <a:pt x="232" y="11"/>
                  </a:lnTo>
                  <a:lnTo>
                    <a:pt x="225" y="19"/>
                  </a:lnTo>
                  <a:lnTo>
                    <a:pt x="217" y="25"/>
                  </a:lnTo>
                  <a:lnTo>
                    <a:pt x="208" y="30"/>
                  </a:lnTo>
                  <a:lnTo>
                    <a:pt x="189" y="41"/>
                  </a:lnTo>
                  <a:lnTo>
                    <a:pt x="173" y="49"/>
                  </a:lnTo>
                  <a:lnTo>
                    <a:pt x="173" y="49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83" y="102"/>
                  </a:lnTo>
                  <a:lnTo>
                    <a:pt x="55" y="121"/>
                  </a:lnTo>
                  <a:lnTo>
                    <a:pt x="28" y="140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2" y="169"/>
                  </a:lnTo>
                  <a:lnTo>
                    <a:pt x="6" y="172"/>
                  </a:lnTo>
                  <a:lnTo>
                    <a:pt x="8" y="172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26" y="156"/>
                  </a:lnTo>
                  <a:lnTo>
                    <a:pt x="43" y="143"/>
                  </a:lnTo>
                  <a:lnTo>
                    <a:pt x="62" y="131"/>
                  </a:lnTo>
                  <a:lnTo>
                    <a:pt x="80" y="119"/>
                  </a:lnTo>
                  <a:lnTo>
                    <a:pt x="117" y="97"/>
                  </a:lnTo>
                  <a:lnTo>
                    <a:pt x="135" y="87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0" y="63"/>
                  </a:lnTo>
                  <a:lnTo>
                    <a:pt x="187" y="54"/>
                  </a:lnTo>
                  <a:lnTo>
                    <a:pt x="203" y="45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9" y="28"/>
                  </a:lnTo>
                  <a:lnTo>
                    <a:pt x="236" y="24"/>
                  </a:lnTo>
                  <a:lnTo>
                    <a:pt x="240" y="20"/>
                  </a:lnTo>
                  <a:lnTo>
                    <a:pt x="242" y="17"/>
                  </a:lnTo>
                  <a:lnTo>
                    <a:pt x="244" y="13"/>
                  </a:lnTo>
                  <a:lnTo>
                    <a:pt x="245" y="7"/>
                  </a:lnTo>
                  <a:lnTo>
                    <a:pt x="245" y="7"/>
                  </a:lnTo>
                  <a:lnTo>
                    <a:pt x="245" y="6"/>
                  </a:lnTo>
                  <a:lnTo>
                    <a:pt x="245" y="3"/>
                  </a:lnTo>
                  <a:lnTo>
                    <a:pt x="241" y="0"/>
                  </a:lnTo>
                  <a:lnTo>
                    <a:pt x="237" y="0"/>
                  </a:lnTo>
                  <a:lnTo>
                    <a:pt x="236" y="2"/>
                  </a:lnTo>
                  <a:lnTo>
                    <a:pt x="234" y="4"/>
                  </a:lnTo>
                  <a:lnTo>
                    <a:pt x="2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6" name="Freeform 1052">
              <a:extLst>
                <a:ext uri="{FF2B5EF4-FFF2-40B4-BE49-F238E27FC236}">
                  <a16:creationId xmlns:a16="http://schemas.microsoft.com/office/drawing/2014/main" id="{29CA7443-A881-574A-B444-9DA5AD15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1" y="4133850"/>
              <a:ext cx="90488" cy="55563"/>
            </a:xfrm>
            <a:custGeom>
              <a:avLst/>
              <a:gdLst/>
              <a:ahLst/>
              <a:cxnLst>
                <a:cxn ang="0">
                  <a:pos x="218" y="1"/>
                </a:cxn>
                <a:cxn ang="0">
                  <a:pos x="218" y="1"/>
                </a:cxn>
                <a:cxn ang="0">
                  <a:pos x="207" y="12"/>
                </a:cxn>
                <a:cxn ang="0">
                  <a:pos x="195" y="21"/>
                </a:cxn>
                <a:cxn ang="0">
                  <a:pos x="182" y="30"/>
                </a:cxn>
                <a:cxn ang="0">
                  <a:pos x="169" y="38"/>
                </a:cxn>
                <a:cxn ang="0">
                  <a:pos x="141" y="52"/>
                </a:cxn>
                <a:cxn ang="0">
                  <a:pos x="114" y="65"/>
                </a:cxn>
                <a:cxn ang="0">
                  <a:pos x="114" y="65"/>
                </a:cxn>
                <a:cxn ang="0">
                  <a:pos x="98" y="73"/>
                </a:cxn>
                <a:cxn ang="0">
                  <a:pos x="85" y="81"/>
                </a:cxn>
                <a:cxn ang="0">
                  <a:pos x="57" y="98"/>
                </a:cxn>
                <a:cxn ang="0">
                  <a:pos x="30" y="116"/>
                </a:cxn>
                <a:cxn ang="0">
                  <a:pos x="17" y="124"/>
                </a:cxn>
                <a:cxn ang="0">
                  <a:pos x="2" y="132"/>
                </a:cxn>
                <a:cxn ang="0">
                  <a:pos x="2" y="132"/>
                </a:cxn>
                <a:cxn ang="0">
                  <a:pos x="0" y="133"/>
                </a:cxn>
                <a:cxn ang="0">
                  <a:pos x="0" y="135"/>
                </a:cxn>
                <a:cxn ang="0">
                  <a:pos x="0" y="140"/>
                </a:cxn>
                <a:cxn ang="0">
                  <a:pos x="4" y="143"/>
                </a:cxn>
                <a:cxn ang="0">
                  <a:pos x="5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2" y="135"/>
                </a:cxn>
                <a:cxn ang="0">
                  <a:pos x="37" y="126"/>
                </a:cxn>
                <a:cxn ang="0">
                  <a:pos x="63" y="107"/>
                </a:cxn>
                <a:cxn ang="0">
                  <a:pos x="90" y="90"/>
                </a:cxn>
                <a:cxn ang="0">
                  <a:pos x="105" y="82"/>
                </a:cxn>
                <a:cxn ang="0">
                  <a:pos x="119" y="76"/>
                </a:cxn>
                <a:cxn ang="0">
                  <a:pos x="119" y="76"/>
                </a:cxn>
                <a:cxn ang="0">
                  <a:pos x="148" y="63"/>
                </a:cxn>
                <a:cxn ang="0">
                  <a:pos x="175" y="47"/>
                </a:cxn>
                <a:cxn ang="0">
                  <a:pos x="188" y="39"/>
                </a:cxn>
                <a:cxn ang="0">
                  <a:pos x="201" y="30"/>
                </a:cxn>
                <a:cxn ang="0">
                  <a:pos x="214" y="20"/>
                </a:cxn>
                <a:cxn ang="0">
                  <a:pos x="226" y="9"/>
                </a:cxn>
                <a:cxn ang="0">
                  <a:pos x="226" y="9"/>
                </a:cxn>
                <a:cxn ang="0">
                  <a:pos x="227" y="8"/>
                </a:cxn>
                <a:cxn ang="0">
                  <a:pos x="227" y="5"/>
                </a:cxn>
                <a:cxn ang="0">
                  <a:pos x="226" y="1"/>
                </a:cxn>
                <a:cxn ang="0">
                  <a:pos x="222" y="0"/>
                </a:cxn>
                <a:cxn ang="0">
                  <a:pos x="220" y="0"/>
                </a:cxn>
                <a:cxn ang="0">
                  <a:pos x="218" y="1"/>
                </a:cxn>
                <a:cxn ang="0">
                  <a:pos x="218" y="1"/>
                </a:cxn>
              </a:cxnLst>
              <a:rect l="0" t="0" r="r" b="b"/>
              <a:pathLst>
                <a:path w="227" h="143">
                  <a:moveTo>
                    <a:pt x="218" y="1"/>
                  </a:moveTo>
                  <a:lnTo>
                    <a:pt x="218" y="1"/>
                  </a:lnTo>
                  <a:lnTo>
                    <a:pt x="207" y="12"/>
                  </a:lnTo>
                  <a:lnTo>
                    <a:pt x="195" y="21"/>
                  </a:lnTo>
                  <a:lnTo>
                    <a:pt x="182" y="30"/>
                  </a:lnTo>
                  <a:lnTo>
                    <a:pt x="169" y="38"/>
                  </a:lnTo>
                  <a:lnTo>
                    <a:pt x="141" y="52"/>
                  </a:lnTo>
                  <a:lnTo>
                    <a:pt x="114" y="65"/>
                  </a:lnTo>
                  <a:lnTo>
                    <a:pt x="114" y="65"/>
                  </a:lnTo>
                  <a:lnTo>
                    <a:pt x="98" y="73"/>
                  </a:lnTo>
                  <a:lnTo>
                    <a:pt x="85" y="81"/>
                  </a:lnTo>
                  <a:lnTo>
                    <a:pt x="57" y="98"/>
                  </a:lnTo>
                  <a:lnTo>
                    <a:pt x="30" y="116"/>
                  </a:lnTo>
                  <a:lnTo>
                    <a:pt x="17" y="124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4" y="143"/>
                  </a:lnTo>
                  <a:lnTo>
                    <a:pt x="5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2" y="135"/>
                  </a:lnTo>
                  <a:lnTo>
                    <a:pt x="37" y="126"/>
                  </a:lnTo>
                  <a:lnTo>
                    <a:pt x="63" y="107"/>
                  </a:lnTo>
                  <a:lnTo>
                    <a:pt x="90" y="90"/>
                  </a:lnTo>
                  <a:lnTo>
                    <a:pt x="105" y="82"/>
                  </a:lnTo>
                  <a:lnTo>
                    <a:pt x="119" y="76"/>
                  </a:lnTo>
                  <a:lnTo>
                    <a:pt x="119" y="76"/>
                  </a:lnTo>
                  <a:lnTo>
                    <a:pt x="148" y="63"/>
                  </a:lnTo>
                  <a:lnTo>
                    <a:pt x="175" y="47"/>
                  </a:lnTo>
                  <a:lnTo>
                    <a:pt x="188" y="39"/>
                  </a:lnTo>
                  <a:lnTo>
                    <a:pt x="201" y="30"/>
                  </a:lnTo>
                  <a:lnTo>
                    <a:pt x="214" y="20"/>
                  </a:lnTo>
                  <a:lnTo>
                    <a:pt x="226" y="9"/>
                  </a:lnTo>
                  <a:lnTo>
                    <a:pt x="226" y="9"/>
                  </a:lnTo>
                  <a:lnTo>
                    <a:pt x="227" y="8"/>
                  </a:lnTo>
                  <a:lnTo>
                    <a:pt x="227" y="5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8" y="1"/>
                  </a:lnTo>
                  <a:lnTo>
                    <a:pt x="21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7" name="Freeform 1053">
              <a:extLst>
                <a:ext uri="{FF2B5EF4-FFF2-40B4-BE49-F238E27FC236}">
                  <a16:creationId xmlns:a16="http://schemas.microsoft.com/office/drawing/2014/main" id="{E20405A9-C78D-8F42-8DA4-079CD48E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6" y="4146550"/>
              <a:ext cx="100013" cy="63500"/>
            </a:xfrm>
            <a:custGeom>
              <a:avLst/>
              <a:gdLst/>
              <a:ahLst/>
              <a:cxnLst>
                <a:cxn ang="0">
                  <a:pos x="241" y="3"/>
                </a:cxn>
                <a:cxn ang="0">
                  <a:pos x="241" y="3"/>
                </a:cxn>
                <a:cxn ang="0">
                  <a:pos x="240" y="5"/>
                </a:cxn>
                <a:cxn ang="0">
                  <a:pos x="237" y="8"/>
                </a:cxn>
                <a:cxn ang="0">
                  <a:pos x="230" y="13"/>
                </a:cxn>
                <a:cxn ang="0">
                  <a:pos x="222" y="16"/>
                </a:cxn>
                <a:cxn ang="0">
                  <a:pos x="216" y="17"/>
                </a:cxn>
                <a:cxn ang="0">
                  <a:pos x="216" y="17"/>
                </a:cxn>
                <a:cxn ang="0">
                  <a:pos x="209" y="20"/>
                </a:cxn>
                <a:cxn ang="0">
                  <a:pos x="203" y="24"/>
                </a:cxn>
                <a:cxn ang="0">
                  <a:pos x="191" y="31"/>
                </a:cxn>
                <a:cxn ang="0">
                  <a:pos x="191" y="31"/>
                </a:cxn>
                <a:cxn ang="0">
                  <a:pos x="174" y="41"/>
                </a:cxn>
                <a:cxn ang="0">
                  <a:pos x="157" y="48"/>
                </a:cxn>
                <a:cxn ang="0">
                  <a:pos x="140" y="56"/>
                </a:cxn>
                <a:cxn ang="0">
                  <a:pos x="123" y="64"/>
                </a:cxn>
                <a:cxn ang="0">
                  <a:pos x="123" y="64"/>
                </a:cxn>
                <a:cxn ang="0">
                  <a:pos x="90" y="82"/>
                </a:cxn>
                <a:cxn ang="0">
                  <a:pos x="59" y="102"/>
                </a:cxn>
                <a:cxn ang="0">
                  <a:pos x="30" y="126"/>
                </a:cxn>
                <a:cxn ang="0">
                  <a:pos x="1" y="150"/>
                </a:cxn>
                <a:cxn ang="0">
                  <a:pos x="1" y="150"/>
                </a:cxn>
                <a:cxn ang="0">
                  <a:pos x="0" y="152"/>
                </a:cxn>
                <a:cxn ang="0">
                  <a:pos x="0" y="154"/>
                </a:cxn>
                <a:cxn ang="0">
                  <a:pos x="3" y="158"/>
                </a:cxn>
                <a:cxn ang="0">
                  <a:pos x="5" y="160"/>
                </a:cxn>
                <a:cxn ang="0">
                  <a:pos x="8" y="160"/>
                </a:cxn>
                <a:cxn ang="0">
                  <a:pos x="11" y="158"/>
                </a:cxn>
                <a:cxn ang="0">
                  <a:pos x="11" y="158"/>
                </a:cxn>
                <a:cxn ang="0">
                  <a:pos x="26" y="143"/>
                </a:cxn>
                <a:cxn ang="0">
                  <a:pos x="43" y="130"/>
                </a:cxn>
                <a:cxn ang="0">
                  <a:pos x="60" y="116"/>
                </a:cxn>
                <a:cxn ang="0">
                  <a:pos x="79" y="103"/>
                </a:cxn>
                <a:cxn ang="0">
                  <a:pos x="97" y="93"/>
                </a:cxn>
                <a:cxn ang="0">
                  <a:pos x="115" y="82"/>
                </a:cxn>
                <a:cxn ang="0">
                  <a:pos x="135" y="72"/>
                </a:cxn>
                <a:cxn ang="0">
                  <a:pos x="156" y="63"/>
                </a:cxn>
                <a:cxn ang="0">
                  <a:pos x="156" y="63"/>
                </a:cxn>
                <a:cxn ang="0">
                  <a:pos x="171" y="55"/>
                </a:cxn>
                <a:cxn ang="0">
                  <a:pos x="188" y="43"/>
                </a:cxn>
                <a:cxn ang="0">
                  <a:pos x="205" y="34"/>
                </a:cxn>
                <a:cxn ang="0">
                  <a:pos x="213" y="30"/>
                </a:cxn>
                <a:cxn ang="0">
                  <a:pos x="222" y="28"/>
                </a:cxn>
                <a:cxn ang="0">
                  <a:pos x="222" y="28"/>
                </a:cxn>
                <a:cxn ang="0">
                  <a:pos x="230" y="25"/>
                </a:cxn>
                <a:cxn ang="0">
                  <a:pos x="238" y="21"/>
                </a:cxn>
                <a:cxn ang="0">
                  <a:pos x="246" y="16"/>
                </a:cxn>
                <a:cxn ang="0">
                  <a:pos x="251" y="9"/>
                </a:cxn>
                <a:cxn ang="0">
                  <a:pos x="251" y="9"/>
                </a:cxn>
                <a:cxn ang="0">
                  <a:pos x="251" y="7"/>
                </a:cxn>
                <a:cxn ang="0">
                  <a:pos x="251" y="4"/>
                </a:cxn>
                <a:cxn ang="0">
                  <a:pos x="249" y="1"/>
                </a:cxn>
                <a:cxn ang="0">
                  <a:pos x="246" y="0"/>
                </a:cxn>
                <a:cxn ang="0">
                  <a:pos x="245" y="0"/>
                </a:cxn>
                <a:cxn ang="0">
                  <a:pos x="242" y="1"/>
                </a:cxn>
                <a:cxn ang="0">
                  <a:pos x="241" y="3"/>
                </a:cxn>
                <a:cxn ang="0">
                  <a:pos x="241" y="3"/>
                </a:cxn>
              </a:cxnLst>
              <a:rect l="0" t="0" r="r" b="b"/>
              <a:pathLst>
                <a:path w="251" h="160">
                  <a:moveTo>
                    <a:pt x="241" y="3"/>
                  </a:moveTo>
                  <a:lnTo>
                    <a:pt x="241" y="3"/>
                  </a:lnTo>
                  <a:lnTo>
                    <a:pt x="240" y="5"/>
                  </a:lnTo>
                  <a:lnTo>
                    <a:pt x="237" y="8"/>
                  </a:lnTo>
                  <a:lnTo>
                    <a:pt x="230" y="13"/>
                  </a:lnTo>
                  <a:lnTo>
                    <a:pt x="222" y="16"/>
                  </a:lnTo>
                  <a:lnTo>
                    <a:pt x="216" y="17"/>
                  </a:lnTo>
                  <a:lnTo>
                    <a:pt x="216" y="17"/>
                  </a:lnTo>
                  <a:lnTo>
                    <a:pt x="209" y="20"/>
                  </a:lnTo>
                  <a:lnTo>
                    <a:pt x="203" y="24"/>
                  </a:lnTo>
                  <a:lnTo>
                    <a:pt x="191" y="31"/>
                  </a:lnTo>
                  <a:lnTo>
                    <a:pt x="191" y="31"/>
                  </a:lnTo>
                  <a:lnTo>
                    <a:pt x="174" y="41"/>
                  </a:lnTo>
                  <a:lnTo>
                    <a:pt x="157" y="48"/>
                  </a:lnTo>
                  <a:lnTo>
                    <a:pt x="140" y="56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90" y="82"/>
                  </a:lnTo>
                  <a:lnTo>
                    <a:pt x="59" y="102"/>
                  </a:lnTo>
                  <a:lnTo>
                    <a:pt x="30" y="126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2"/>
                  </a:lnTo>
                  <a:lnTo>
                    <a:pt x="0" y="154"/>
                  </a:lnTo>
                  <a:lnTo>
                    <a:pt x="3" y="158"/>
                  </a:lnTo>
                  <a:lnTo>
                    <a:pt x="5" y="160"/>
                  </a:lnTo>
                  <a:lnTo>
                    <a:pt x="8" y="160"/>
                  </a:lnTo>
                  <a:lnTo>
                    <a:pt x="11" y="158"/>
                  </a:lnTo>
                  <a:lnTo>
                    <a:pt x="11" y="158"/>
                  </a:lnTo>
                  <a:lnTo>
                    <a:pt x="26" y="143"/>
                  </a:lnTo>
                  <a:lnTo>
                    <a:pt x="43" y="130"/>
                  </a:lnTo>
                  <a:lnTo>
                    <a:pt x="60" y="116"/>
                  </a:lnTo>
                  <a:lnTo>
                    <a:pt x="79" y="103"/>
                  </a:lnTo>
                  <a:lnTo>
                    <a:pt x="97" y="93"/>
                  </a:lnTo>
                  <a:lnTo>
                    <a:pt x="115" y="82"/>
                  </a:lnTo>
                  <a:lnTo>
                    <a:pt x="135" y="72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71" y="55"/>
                  </a:lnTo>
                  <a:lnTo>
                    <a:pt x="188" y="43"/>
                  </a:lnTo>
                  <a:lnTo>
                    <a:pt x="205" y="34"/>
                  </a:lnTo>
                  <a:lnTo>
                    <a:pt x="213" y="30"/>
                  </a:lnTo>
                  <a:lnTo>
                    <a:pt x="222" y="28"/>
                  </a:lnTo>
                  <a:lnTo>
                    <a:pt x="222" y="28"/>
                  </a:lnTo>
                  <a:lnTo>
                    <a:pt x="230" y="25"/>
                  </a:lnTo>
                  <a:lnTo>
                    <a:pt x="238" y="21"/>
                  </a:lnTo>
                  <a:lnTo>
                    <a:pt x="246" y="16"/>
                  </a:lnTo>
                  <a:lnTo>
                    <a:pt x="251" y="9"/>
                  </a:lnTo>
                  <a:lnTo>
                    <a:pt x="251" y="9"/>
                  </a:lnTo>
                  <a:lnTo>
                    <a:pt x="251" y="7"/>
                  </a:lnTo>
                  <a:lnTo>
                    <a:pt x="251" y="4"/>
                  </a:lnTo>
                  <a:lnTo>
                    <a:pt x="249" y="1"/>
                  </a:lnTo>
                  <a:lnTo>
                    <a:pt x="246" y="0"/>
                  </a:lnTo>
                  <a:lnTo>
                    <a:pt x="245" y="0"/>
                  </a:lnTo>
                  <a:lnTo>
                    <a:pt x="242" y="1"/>
                  </a:lnTo>
                  <a:lnTo>
                    <a:pt x="241" y="3"/>
                  </a:lnTo>
                  <a:lnTo>
                    <a:pt x="24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8" name="Freeform 1054">
              <a:extLst>
                <a:ext uri="{FF2B5EF4-FFF2-40B4-BE49-F238E27FC236}">
                  <a16:creationId xmlns:a16="http://schemas.microsoft.com/office/drawing/2014/main" id="{650408B4-2D16-C14D-809E-C31336FE6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326" y="4181475"/>
              <a:ext cx="79375" cy="47625"/>
            </a:xfrm>
            <a:custGeom>
              <a:avLst/>
              <a:gdLst/>
              <a:ahLst/>
              <a:cxnLst>
                <a:cxn ang="0">
                  <a:pos x="195" y="0"/>
                </a:cxn>
                <a:cxn ang="0">
                  <a:pos x="195" y="0"/>
                </a:cxn>
                <a:cxn ang="0">
                  <a:pos x="180" y="0"/>
                </a:cxn>
                <a:cxn ang="0">
                  <a:pos x="167" y="4"/>
                </a:cxn>
                <a:cxn ang="0">
                  <a:pos x="154" y="10"/>
                </a:cxn>
                <a:cxn ang="0">
                  <a:pos x="142" y="16"/>
                </a:cxn>
                <a:cxn ang="0">
                  <a:pos x="119" y="30"/>
                </a:cxn>
                <a:cxn ang="0">
                  <a:pos x="95" y="46"/>
                </a:cxn>
                <a:cxn ang="0">
                  <a:pos x="95" y="46"/>
                </a:cxn>
                <a:cxn ang="0">
                  <a:pos x="48" y="76"/>
                </a:cxn>
                <a:cxn ang="0">
                  <a:pos x="23" y="92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0" y="115"/>
                </a:cxn>
                <a:cxn ang="0">
                  <a:pos x="1" y="118"/>
                </a:cxn>
                <a:cxn ang="0">
                  <a:pos x="5" y="119"/>
                </a:cxn>
                <a:cxn ang="0">
                  <a:pos x="8" y="119"/>
                </a:cxn>
                <a:cxn ang="0">
                  <a:pos x="10" y="118"/>
                </a:cxn>
                <a:cxn ang="0">
                  <a:pos x="10" y="118"/>
                </a:cxn>
                <a:cxn ang="0">
                  <a:pos x="30" y="102"/>
                </a:cxn>
                <a:cxn ang="0">
                  <a:pos x="51" y="89"/>
                </a:cxn>
                <a:cxn ang="0">
                  <a:pos x="93" y="62"/>
                </a:cxn>
                <a:cxn ang="0">
                  <a:pos x="93" y="62"/>
                </a:cxn>
                <a:cxn ang="0">
                  <a:pos x="116" y="46"/>
                </a:cxn>
                <a:cxn ang="0">
                  <a:pos x="141" y="29"/>
                </a:cxn>
                <a:cxn ang="0">
                  <a:pos x="154" y="23"/>
                </a:cxn>
                <a:cxn ang="0">
                  <a:pos x="167" y="16"/>
                </a:cxn>
                <a:cxn ang="0">
                  <a:pos x="180" y="12"/>
                </a:cxn>
                <a:cxn ang="0">
                  <a:pos x="195" y="11"/>
                </a:cxn>
                <a:cxn ang="0">
                  <a:pos x="195" y="11"/>
                </a:cxn>
                <a:cxn ang="0">
                  <a:pos x="196" y="11"/>
                </a:cxn>
                <a:cxn ang="0">
                  <a:pos x="199" y="10"/>
                </a:cxn>
                <a:cxn ang="0">
                  <a:pos x="200" y="6"/>
                </a:cxn>
                <a:cxn ang="0">
                  <a:pos x="199" y="2"/>
                </a:cxn>
                <a:cxn ang="0">
                  <a:pos x="196" y="0"/>
                </a:cxn>
                <a:cxn ang="0">
                  <a:pos x="195" y="0"/>
                </a:cxn>
                <a:cxn ang="0">
                  <a:pos x="195" y="0"/>
                </a:cxn>
              </a:cxnLst>
              <a:rect l="0" t="0" r="r" b="b"/>
              <a:pathLst>
                <a:path w="200" h="119">
                  <a:moveTo>
                    <a:pt x="195" y="0"/>
                  </a:moveTo>
                  <a:lnTo>
                    <a:pt x="195" y="0"/>
                  </a:lnTo>
                  <a:lnTo>
                    <a:pt x="180" y="0"/>
                  </a:lnTo>
                  <a:lnTo>
                    <a:pt x="167" y="4"/>
                  </a:lnTo>
                  <a:lnTo>
                    <a:pt x="154" y="10"/>
                  </a:lnTo>
                  <a:lnTo>
                    <a:pt x="142" y="16"/>
                  </a:lnTo>
                  <a:lnTo>
                    <a:pt x="119" y="30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48" y="76"/>
                  </a:lnTo>
                  <a:lnTo>
                    <a:pt x="23" y="92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5"/>
                  </a:lnTo>
                  <a:lnTo>
                    <a:pt x="1" y="118"/>
                  </a:lnTo>
                  <a:lnTo>
                    <a:pt x="5" y="119"/>
                  </a:lnTo>
                  <a:lnTo>
                    <a:pt x="8" y="119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30" y="102"/>
                  </a:lnTo>
                  <a:lnTo>
                    <a:pt x="51" y="89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116" y="46"/>
                  </a:lnTo>
                  <a:lnTo>
                    <a:pt x="141" y="29"/>
                  </a:lnTo>
                  <a:lnTo>
                    <a:pt x="154" y="23"/>
                  </a:lnTo>
                  <a:lnTo>
                    <a:pt x="167" y="16"/>
                  </a:lnTo>
                  <a:lnTo>
                    <a:pt x="180" y="12"/>
                  </a:lnTo>
                  <a:lnTo>
                    <a:pt x="195" y="11"/>
                  </a:lnTo>
                  <a:lnTo>
                    <a:pt x="195" y="11"/>
                  </a:lnTo>
                  <a:lnTo>
                    <a:pt x="196" y="11"/>
                  </a:lnTo>
                  <a:lnTo>
                    <a:pt x="199" y="10"/>
                  </a:lnTo>
                  <a:lnTo>
                    <a:pt x="200" y="6"/>
                  </a:lnTo>
                  <a:lnTo>
                    <a:pt x="199" y="2"/>
                  </a:lnTo>
                  <a:lnTo>
                    <a:pt x="196" y="0"/>
                  </a:lnTo>
                  <a:lnTo>
                    <a:pt x="195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9" name="Freeform 1055">
              <a:extLst>
                <a:ext uri="{FF2B5EF4-FFF2-40B4-BE49-F238E27FC236}">
                  <a16:creationId xmlns:a16="http://schemas.microsoft.com/office/drawing/2014/main" id="{72481D19-1274-5945-A9A7-7AE392064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4189413"/>
              <a:ext cx="90488" cy="57150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23" y="0"/>
                </a:cxn>
                <a:cxn ang="0">
                  <a:pos x="210" y="2"/>
                </a:cxn>
                <a:cxn ang="0">
                  <a:pos x="198" y="7"/>
                </a:cxn>
                <a:cxn ang="0">
                  <a:pos x="176" y="21"/>
                </a:cxn>
                <a:cxn ang="0">
                  <a:pos x="176" y="21"/>
                </a:cxn>
                <a:cxn ang="0">
                  <a:pos x="157" y="31"/>
                </a:cxn>
                <a:cxn ang="0">
                  <a:pos x="139" y="41"/>
                </a:cxn>
                <a:cxn ang="0">
                  <a:pos x="121" y="49"/>
                </a:cxn>
                <a:cxn ang="0">
                  <a:pos x="101" y="57"/>
                </a:cxn>
                <a:cxn ang="0">
                  <a:pos x="101" y="57"/>
                </a:cxn>
                <a:cxn ang="0">
                  <a:pos x="87" y="62"/>
                </a:cxn>
                <a:cxn ang="0">
                  <a:pos x="72" y="69"/>
                </a:cxn>
                <a:cxn ang="0">
                  <a:pos x="58" y="78"/>
                </a:cxn>
                <a:cxn ang="0">
                  <a:pos x="45" y="87"/>
                </a:cxn>
                <a:cxn ang="0">
                  <a:pos x="32" y="98"/>
                </a:cxn>
                <a:cxn ang="0">
                  <a:pos x="20" y="109"/>
                </a:cxn>
                <a:cxn ang="0">
                  <a:pos x="9" y="121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11" y="140"/>
                </a:cxn>
                <a:cxn ang="0">
                  <a:pos x="11" y="140"/>
                </a:cxn>
                <a:cxn ang="0">
                  <a:pos x="19" y="126"/>
                </a:cxn>
                <a:cxn ang="0">
                  <a:pos x="29" y="115"/>
                </a:cxn>
                <a:cxn ang="0">
                  <a:pos x="42" y="104"/>
                </a:cxn>
                <a:cxn ang="0">
                  <a:pos x="55" y="94"/>
                </a:cxn>
                <a:cxn ang="0">
                  <a:pos x="70" y="85"/>
                </a:cxn>
                <a:cxn ang="0">
                  <a:pos x="84" y="77"/>
                </a:cxn>
                <a:cxn ang="0">
                  <a:pos x="98" y="70"/>
                </a:cxn>
                <a:cxn ang="0">
                  <a:pos x="113" y="65"/>
                </a:cxn>
                <a:cxn ang="0">
                  <a:pos x="113" y="65"/>
                </a:cxn>
                <a:cxn ang="0">
                  <a:pos x="135" y="56"/>
                </a:cxn>
                <a:cxn ang="0">
                  <a:pos x="157" y="44"/>
                </a:cxn>
                <a:cxn ang="0">
                  <a:pos x="157" y="44"/>
                </a:cxn>
                <a:cxn ang="0">
                  <a:pos x="173" y="35"/>
                </a:cxn>
                <a:cxn ang="0">
                  <a:pos x="189" y="24"/>
                </a:cxn>
                <a:cxn ang="0">
                  <a:pos x="206" y="17"/>
                </a:cxn>
                <a:cxn ang="0">
                  <a:pos x="213" y="13"/>
                </a:cxn>
                <a:cxn ang="0">
                  <a:pos x="223" y="11"/>
                </a:cxn>
                <a:cxn ang="0">
                  <a:pos x="223" y="11"/>
                </a:cxn>
                <a:cxn ang="0">
                  <a:pos x="225" y="10"/>
                </a:cxn>
                <a:cxn ang="0">
                  <a:pos x="227" y="9"/>
                </a:cxn>
                <a:cxn ang="0">
                  <a:pos x="228" y="5"/>
                </a:cxn>
                <a:cxn ang="0">
                  <a:pos x="228" y="2"/>
                </a:cxn>
                <a:cxn ang="0">
                  <a:pos x="227" y="1"/>
                </a:cxn>
                <a:cxn ang="0">
                  <a:pos x="225" y="0"/>
                </a:cxn>
                <a:cxn ang="0">
                  <a:pos x="223" y="0"/>
                </a:cxn>
                <a:cxn ang="0">
                  <a:pos x="223" y="0"/>
                </a:cxn>
              </a:cxnLst>
              <a:rect l="0" t="0" r="r" b="b"/>
              <a:pathLst>
                <a:path w="228" h="142">
                  <a:moveTo>
                    <a:pt x="223" y="0"/>
                  </a:moveTo>
                  <a:lnTo>
                    <a:pt x="223" y="0"/>
                  </a:lnTo>
                  <a:lnTo>
                    <a:pt x="210" y="2"/>
                  </a:lnTo>
                  <a:lnTo>
                    <a:pt x="198" y="7"/>
                  </a:lnTo>
                  <a:lnTo>
                    <a:pt x="176" y="21"/>
                  </a:lnTo>
                  <a:lnTo>
                    <a:pt x="176" y="21"/>
                  </a:lnTo>
                  <a:lnTo>
                    <a:pt x="157" y="31"/>
                  </a:lnTo>
                  <a:lnTo>
                    <a:pt x="139" y="41"/>
                  </a:lnTo>
                  <a:lnTo>
                    <a:pt x="121" y="49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87" y="62"/>
                  </a:lnTo>
                  <a:lnTo>
                    <a:pt x="72" y="69"/>
                  </a:lnTo>
                  <a:lnTo>
                    <a:pt x="58" y="78"/>
                  </a:lnTo>
                  <a:lnTo>
                    <a:pt x="45" y="87"/>
                  </a:lnTo>
                  <a:lnTo>
                    <a:pt x="32" y="98"/>
                  </a:lnTo>
                  <a:lnTo>
                    <a:pt x="20" y="109"/>
                  </a:lnTo>
                  <a:lnTo>
                    <a:pt x="9" y="12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9" y="126"/>
                  </a:lnTo>
                  <a:lnTo>
                    <a:pt x="29" y="115"/>
                  </a:lnTo>
                  <a:lnTo>
                    <a:pt x="42" y="104"/>
                  </a:lnTo>
                  <a:lnTo>
                    <a:pt x="55" y="94"/>
                  </a:lnTo>
                  <a:lnTo>
                    <a:pt x="70" y="85"/>
                  </a:lnTo>
                  <a:lnTo>
                    <a:pt x="84" y="77"/>
                  </a:lnTo>
                  <a:lnTo>
                    <a:pt x="98" y="70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35" y="56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73" y="35"/>
                  </a:lnTo>
                  <a:lnTo>
                    <a:pt x="189" y="24"/>
                  </a:lnTo>
                  <a:lnTo>
                    <a:pt x="206" y="17"/>
                  </a:lnTo>
                  <a:lnTo>
                    <a:pt x="213" y="13"/>
                  </a:lnTo>
                  <a:lnTo>
                    <a:pt x="223" y="11"/>
                  </a:lnTo>
                  <a:lnTo>
                    <a:pt x="223" y="11"/>
                  </a:lnTo>
                  <a:lnTo>
                    <a:pt x="225" y="10"/>
                  </a:lnTo>
                  <a:lnTo>
                    <a:pt x="227" y="9"/>
                  </a:lnTo>
                  <a:lnTo>
                    <a:pt x="228" y="5"/>
                  </a:lnTo>
                  <a:lnTo>
                    <a:pt x="228" y="2"/>
                  </a:lnTo>
                  <a:lnTo>
                    <a:pt x="227" y="1"/>
                  </a:lnTo>
                  <a:lnTo>
                    <a:pt x="225" y="0"/>
                  </a:lnTo>
                  <a:lnTo>
                    <a:pt x="223" y="0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0" name="Freeform 1056">
              <a:extLst>
                <a:ext uri="{FF2B5EF4-FFF2-40B4-BE49-F238E27FC236}">
                  <a16:creationId xmlns:a16="http://schemas.microsoft.com/office/drawing/2014/main" id="{117A0CF7-EB3B-5C48-A277-814AF2A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7426" y="4221163"/>
              <a:ext cx="88900" cy="47625"/>
            </a:xfrm>
            <a:custGeom>
              <a:avLst/>
              <a:gdLst/>
              <a:ahLst/>
              <a:cxnLst>
                <a:cxn ang="0">
                  <a:pos x="213" y="2"/>
                </a:cxn>
                <a:cxn ang="0">
                  <a:pos x="213" y="2"/>
                </a:cxn>
                <a:cxn ang="0">
                  <a:pos x="202" y="10"/>
                </a:cxn>
                <a:cxn ang="0">
                  <a:pos x="191" y="15"/>
                </a:cxn>
                <a:cxn ang="0">
                  <a:pos x="167" y="25"/>
                </a:cxn>
                <a:cxn ang="0">
                  <a:pos x="167" y="25"/>
                </a:cxn>
                <a:cxn ang="0">
                  <a:pos x="151" y="33"/>
                </a:cxn>
                <a:cxn ang="0">
                  <a:pos x="134" y="40"/>
                </a:cxn>
                <a:cxn ang="0">
                  <a:pos x="102" y="53"/>
                </a:cxn>
                <a:cxn ang="0">
                  <a:pos x="102" y="53"/>
                </a:cxn>
                <a:cxn ang="0">
                  <a:pos x="90" y="58"/>
                </a:cxn>
                <a:cxn ang="0">
                  <a:pos x="80" y="64"/>
                </a:cxn>
                <a:cxn ang="0">
                  <a:pos x="68" y="72"/>
                </a:cxn>
                <a:cxn ang="0">
                  <a:pos x="57" y="79"/>
                </a:cxn>
                <a:cxn ang="0">
                  <a:pos x="57" y="79"/>
                </a:cxn>
                <a:cxn ang="0">
                  <a:pos x="31" y="93"/>
                </a:cxn>
                <a:cxn ang="0">
                  <a:pos x="31" y="93"/>
                </a:cxn>
                <a:cxn ang="0">
                  <a:pos x="25" y="97"/>
                </a:cxn>
                <a:cxn ang="0">
                  <a:pos x="19" y="102"/>
                </a:cxn>
                <a:cxn ang="0">
                  <a:pos x="13" y="106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2" y="110"/>
                </a:cxn>
                <a:cxn ang="0">
                  <a:pos x="1" y="112"/>
                </a:cxn>
                <a:cxn ang="0">
                  <a:pos x="0" y="114"/>
                </a:cxn>
                <a:cxn ang="0">
                  <a:pos x="1" y="115"/>
                </a:cxn>
                <a:cxn ang="0">
                  <a:pos x="2" y="119"/>
                </a:cxn>
                <a:cxn ang="0">
                  <a:pos x="5" y="121"/>
                </a:cxn>
                <a:cxn ang="0">
                  <a:pos x="8" y="121"/>
                </a:cxn>
                <a:cxn ang="0">
                  <a:pos x="8" y="121"/>
                </a:cxn>
                <a:cxn ang="0">
                  <a:pos x="13" y="118"/>
                </a:cxn>
                <a:cxn ang="0">
                  <a:pos x="18" y="117"/>
                </a:cxn>
                <a:cxn ang="0">
                  <a:pos x="27" y="110"/>
                </a:cxn>
                <a:cxn ang="0">
                  <a:pos x="36" y="104"/>
                </a:cxn>
                <a:cxn ang="0">
                  <a:pos x="45" y="98"/>
                </a:cxn>
                <a:cxn ang="0">
                  <a:pos x="45" y="98"/>
                </a:cxn>
                <a:cxn ang="0">
                  <a:pos x="65" y="88"/>
                </a:cxn>
                <a:cxn ang="0">
                  <a:pos x="83" y="76"/>
                </a:cxn>
                <a:cxn ang="0">
                  <a:pos x="102" y="66"/>
                </a:cxn>
                <a:cxn ang="0">
                  <a:pos x="120" y="57"/>
                </a:cxn>
                <a:cxn ang="0">
                  <a:pos x="120" y="57"/>
                </a:cxn>
                <a:cxn ang="0">
                  <a:pos x="146" y="47"/>
                </a:cxn>
                <a:cxn ang="0">
                  <a:pos x="172" y="37"/>
                </a:cxn>
                <a:cxn ang="0">
                  <a:pos x="185" y="32"/>
                </a:cxn>
                <a:cxn ang="0">
                  <a:pos x="199" y="25"/>
                </a:cxn>
                <a:cxn ang="0">
                  <a:pos x="210" y="19"/>
                </a:cxn>
                <a:cxn ang="0">
                  <a:pos x="221" y="11"/>
                </a:cxn>
                <a:cxn ang="0">
                  <a:pos x="221" y="11"/>
                </a:cxn>
                <a:cxn ang="0">
                  <a:pos x="223" y="8"/>
                </a:cxn>
                <a:cxn ang="0">
                  <a:pos x="223" y="7"/>
                </a:cxn>
                <a:cxn ang="0">
                  <a:pos x="222" y="4"/>
                </a:cxn>
                <a:cxn ang="0">
                  <a:pos x="222" y="3"/>
                </a:cxn>
                <a:cxn ang="0">
                  <a:pos x="218" y="0"/>
                </a:cxn>
                <a:cxn ang="0">
                  <a:pos x="216" y="0"/>
                </a:cxn>
                <a:cxn ang="0">
                  <a:pos x="213" y="2"/>
                </a:cxn>
                <a:cxn ang="0">
                  <a:pos x="213" y="2"/>
                </a:cxn>
              </a:cxnLst>
              <a:rect l="0" t="0" r="r" b="b"/>
              <a:pathLst>
                <a:path w="223" h="121">
                  <a:moveTo>
                    <a:pt x="213" y="2"/>
                  </a:moveTo>
                  <a:lnTo>
                    <a:pt x="213" y="2"/>
                  </a:lnTo>
                  <a:lnTo>
                    <a:pt x="202" y="10"/>
                  </a:lnTo>
                  <a:lnTo>
                    <a:pt x="191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51" y="33"/>
                  </a:lnTo>
                  <a:lnTo>
                    <a:pt x="134" y="40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90" y="58"/>
                  </a:lnTo>
                  <a:lnTo>
                    <a:pt x="80" y="64"/>
                  </a:lnTo>
                  <a:lnTo>
                    <a:pt x="68" y="72"/>
                  </a:lnTo>
                  <a:lnTo>
                    <a:pt x="57" y="79"/>
                  </a:lnTo>
                  <a:lnTo>
                    <a:pt x="57" y="79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25" y="97"/>
                  </a:lnTo>
                  <a:lnTo>
                    <a:pt x="19" y="102"/>
                  </a:lnTo>
                  <a:lnTo>
                    <a:pt x="13" y="106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2" y="110"/>
                  </a:lnTo>
                  <a:lnTo>
                    <a:pt x="1" y="112"/>
                  </a:lnTo>
                  <a:lnTo>
                    <a:pt x="0" y="114"/>
                  </a:lnTo>
                  <a:lnTo>
                    <a:pt x="1" y="115"/>
                  </a:lnTo>
                  <a:lnTo>
                    <a:pt x="2" y="119"/>
                  </a:lnTo>
                  <a:lnTo>
                    <a:pt x="5" y="121"/>
                  </a:lnTo>
                  <a:lnTo>
                    <a:pt x="8" y="121"/>
                  </a:lnTo>
                  <a:lnTo>
                    <a:pt x="8" y="121"/>
                  </a:lnTo>
                  <a:lnTo>
                    <a:pt x="13" y="118"/>
                  </a:lnTo>
                  <a:lnTo>
                    <a:pt x="18" y="117"/>
                  </a:lnTo>
                  <a:lnTo>
                    <a:pt x="27" y="110"/>
                  </a:lnTo>
                  <a:lnTo>
                    <a:pt x="36" y="104"/>
                  </a:lnTo>
                  <a:lnTo>
                    <a:pt x="45" y="98"/>
                  </a:lnTo>
                  <a:lnTo>
                    <a:pt x="45" y="98"/>
                  </a:lnTo>
                  <a:lnTo>
                    <a:pt x="65" y="88"/>
                  </a:lnTo>
                  <a:lnTo>
                    <a:pt x="83" y="76"/>
                  </a:lnTo>
                  <a:lnTo>
                    <a:pt x="102" y="66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46" y="47"/>
                  </a:lnTo>
                  <a:lnTo>
                    <a:pt x="172" y="37"/>
                  </a:lnTo>
                  <a:lnTo>
                    <a:pt x="185" y="32"/>
                  </a:lnTo>
                  <a:lnTo>
                    <a:pt x="199" y="25"/>
                  </a:lnTo>
                  <a:lnTo>
                    <a:pt x="210" y="19"/>
                  </a:lnTo>
                  <a:lnTo>
                    <a:pt x="221" y="11"/>
                  </a:lnTo>
                  <a:lnTo>
                    <a:pt x="221" y="11"/>
                  </a:lnTo>
                  <a:lnTo>
                    <a:pt x="223" y="8"/>
                  </a:lnTo>
                  <a:lnTo>
                    <a:pt x="223" y="7"/>
                  </a:lnTo>
                  <a:lnTo>
                    <a:pt x="222" y="4"/>
                  </a:lnTo>
                  <a:lnTo>
                    <a:pt x="222" y="3"/>
                  </a:lnTo>
                  <a:lnTo>
                    <a:pt x="218" y="0"/>
                  </a:lnTo>
                  <a:lnTo>
                    <a:pt x="216" y="0"/>
                  </a:lnTo>
                  <a:lnTo>
                    <a:pt x="213" y="2"/>
                  </a:lnTo>
                  <a:lnTo>
                    <a:pt x="21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1" name="Freeform 1057">
              <a:extLst>
                <a:ext uri="{FF2B5EF4-FFF2-40B4-BE49-F238E27FC236}">
                  <a16:creationId xmlns:a16="http://schemas.microsoft.com/office/drawing/2014/main" id="{E6FF769C-60DE-F541-91CF-BDEF50E86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363" y="4244975"/>
              <a:ext cx="92075" cy="4921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228" y="0"/>
                </a:cxn>
                <a:cxn ang="0">
                  <a:pos x="221" y="0"/>
                </a:cxn>
                <a:cxn ang="0">
                  <a:pos x="213" y="3"/>
                </a:cxn>
                <a:cxn ang="0">
                  <a:pos x="199" y="8"/>
                </a:cxn>
                <a:cxn ang="0">
                  <a:pos x="171" y="21"/>
                </a:cxn>
                <a:cxn ang="0">
                  <a:pos x="171" y="21"/>
                </a:cxn>
                <a:cxn ang="0">
                  <a:pos x="105" y="50"/>
                </a:cxn>
                <a:cxn ang="0">
                  <a:pos x="105" y="50"/>
                </a:cxn>
                <a:cxn ang="0">
                  <a:pos x="76" y="61"/>
                </a:cxn>
                <a:cxn ang="0">
                  <a:pos x="63" y="69"/>
                </a:cxn>
                <a:cxn ang="0">
                  <a:pos x="48" y="77"/>
                </a:cxn>
                <a:cxn ang="0">
                  <a:pos x="35" y="85"/>
                </a:cxn>
                <a:cxn ang="0">
                  <a:pos x="24" y="94"/>
                </a:cxn>
                <a:cxn ang="0">
                  <a:pos x="12" y="105"/>
                </a:cxn>
                <a:cxn ang="0">
                  <a:pos x="1" y="115"/>
                </a:cxn>
                <a:cxn ang="0">
                  <a:pos x="1" y="115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0" y="112"/>
                </a:cxn>
                <a:cxn ang="0">
                  <a:pos x="33" y="102"/>
                </a:cxn>
                <a:cxn ang="0">
                  <a:pos x="44" y="93"/>
                </a:cxn>
                <a:cxn ang="0">
                  <a:pos x="59" y="84"/>
                </a:cxn>
                <a:cxn ang="0">
                  <a:pos x="72" y="77"/>
                </a:cxn>
                <a:cxn ang="0">
                  <a:pos x="86" y="69"/>
                </a:cxn>
                <a:cxn ang="0">
                  <a:pos x="116" y="57"/>
                </a:cxn>
                <a:cxn ang="0">
                  <a:pos x="116" y="57"/>
                </a:cxn>
                <a:cxn ang="0">
                  <a:pos x="158" y="39"/>
                </a:cxn>
                <a:cxn ang="0">
                  <a:pos x="158" y="39"/>
                </a:cxn>
                <a:cxn ang="0">
                  <a:pos x="192" y="22"/>
                </a:cxn>
                <a:cxn ang="0">
                  <a:pos x="211" y="14"/>
                </a:cxn>
                <a:cxn ang="0">
                  <a:pos x="220" y="12"/>
                </a:cxn>
                <a:cxn ang="0">
                  <a:pos x="228" y="10"/>
                </a:cxn>
                <a:cxn ang="0">
                  <a:pos x="228" y="10"/>
                </a:cxn>
                <a:cxn ang="0">
                  <a:pos x="230" y="10"/>
                </a:cxn>
                <a:cxn ang="0">
                  <a:pos x="232" y="9"/>
                </a:cxn>
                <a:cxn ang="0">
                  <a:pos x="233" y="5"/>
                </a:cxn>
                <a:cxn ang="0">
                  <a:pos x="232" y="1"/>
                </a:cxn>
                <a:cxn ang="0">
                  <a:pos x="230" y="0"/>
                </a:cxn>
                <a:cxn ang="0">
                  <a:pos x="228" y="0"/>
                </a:cxn>
                <a:cxn ang="0">
                  <a:pos x="228" y="0"/>
                </a:cxn>
              </a:cxnLst>
              <a:rect l="0" t="0" r="r" b="b"/>
              <a:pathLst>
                <a:path w="233" h="125">
                  <a:moveTo>
                    <a:pt x="228" y="0"/>
                  </a:moveTo>
                  <a:lnTo>
                    <a:pt x="228" y="0"/>
                  </a:lnTo>
                  <a:lnTo>
                    <a:pt x="221" y="0"/>
                  </a:lnTo>
                  <a:lnTo>
                    <a:pt x="213" y="3"/>
                  </a:lnTo>
                  <a:lnTo>
                    <a:pt x="199" y="8"/>
                  </a:lnTo>
                  <a:lnTo>
                    <a:pt x="171" y="21"/>
                  </a:lnTo>
                  <a:lnTo>
                    <a:pt x="171" y="21"/>
                  </a:lnTo>
                  <a:lnTo>
                    <a:pt x="105" y="50"/>
                  </a:lnTo>
                  <a:lnTo>
                    <a:pt x="105" y="50"/>
                  </a:lnTo>
                  <a:lnTo>
                    <a:pt x="76" y="61"/>
                  </a:lnTo>
                  <a:lnTo>
                    <a:pt x="63" y="69"/>
                  </a:lnTo>
                  <a:lnTo>
                    <a:pt x="48" y="77"/>
                  </a:lnTo>
                  <a:lnTo>
                    <a:pt x="35" y="85"/>
                  </a:lnTo>
                  <a:lnTo>
                    <a:pt x="24" y="94"/>
                  </a:lnTo>
                  <a:lnTo>
                    <a:pt x="12" y="105"/>
                  </a:lnTo>
                  <a:lnTo>
                    <a:pt x="1" y="115"/>
                  </a:lnTo>
                  <a:lnTo>
                    <a:pt x="1" y="115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0" y="112"/>
                  </a:lnTo>
                  <a:lnTo>
                    <a:pt x="33" y="102"/>
                  </a:lnTo>
                  <a:lnTo>
                    <a:pt x="44" y="93"/>
                  </a:lnTo>
                  <a:lnTo>
                    <a:pt x="59" y="84"/>
                  </a:lnTo>
                  <a:lnTo>
                    <a:pt x="72" y="77"/>
                  </a:lnTo>
                  <a:lnTo>
                    <a:pt x="86" y="69"/>
                  </a:lnTo>
                  <a:lnTo>
                    <a:pt x="116" y="57"/>
                  </a:lnTo>
                  <a:lnTo>
                    <a:pt x="116" y="5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92" y="22"/>
                  </a:lnTo>
                  <a:lnTo>
                    <a:pt x="211" y="14"/>
                  </a:lnTo>
                  <a:lnTo>
                    <a:pt x="220" y="12"/>
                  </a:lnTo>
                  <a:lnTo>
                    <a:pt x="228" y="10"/>
                  </a:lnTo>
                  <a:lnTo>
                    <a:pt x="228" y="10"/>
                  </a:lnTo>
                  <a:lnTo>
                    <a:pt x="230" y="10"/>
                  </a:lnTo>
                  <a:lnTo>
                    <a:pt x="232" y="9"/>
                  </a:lnTo>
                  <a:lnTo>
                    <a:pt x="233" y="5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2" name="Freeform 1058">
              <a:extLst>
                <a:ext uri="{FF2B5EF4-FFF2-40B4-BE49-F238E27FC236}">
                  <a16:creationId xmlns:a16="http://schemas.microsoft.com/office/drawing/2014/main" id="{0B1FA76F-CF95-B34F-9DF6-E899F91D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4260850"/>
              <a:ext cx="85725" cy="53975"/>
            </a:xfrm>
            <a:custGeom>
              <a:avLst/>
              <a:gdLst/>
              <a:ahLst/>
              <a:cxnLst>
                <a:cxn ang="0">
                  <a:pos x="210" y="1"/>
                </a:cxn>
                <a:cxn ang="0">
                  <a:pos x="210" y="1"/>
                </a:cxn>
                <a:cxn ang="0">
                  <a:pos x="182" y="16"/>
                </a:cxn>
                <a:cxn ang="0">
                  <a:pos x="156" y="29"/>
                </a:cxn>
                <a:cxn ang="0">
                  <a:pos x="101" y="58"/>
                </a:cxn>
                <a:cxn ang="0">
                  <a:pos x="75" y="73"/>
                </a:cxn>
                <a:cxn ang="0">
                  <a:pos x="49" y="89"/>
                </a:cxn>
                <a:cxn ang="0">
                  <a:pos x="25" y="107"/>
                </a:cxn>
                <a:cxn ang="0">
                  <a:pos x="3" y="128"/>
                </a:cxn>
                <a:cxn ang="0">
                  <a:pos x="3" y="128"/>
                </a:cxn>
                <a:cxn ang="0">
                  <a:pos x="2" y="130"/>
                </a:cxn>
                <a:cxn ang="0">
                  <a:pos x="0" y="132"/>
                </a:cxn>
                <a:cxn ang="0">
                  <a:pos x="3" y="136"/>
                </a:cxn>
                <a:cxn ang="0">
                  <a:pos x="7" y="137"/>
                </a:cxn>
                <a:cxn ang="0">
                  <a:pos x="8" y="137"/>
                </a:cxn>
                <a:cxn ang="0">
                  <a:pos x="11" y="136"/>
                </a:cxn>
                <a:cxn ang="0">
                  <a:pos x="11" y="136"/>
                </a:cxn>
                <a:cxn ang="0">
                  <a:pos x="33" y="115"/>
                </a:cxn>
                <a:cxn ang="0">
                  <a:pos x="57" y="98"/>
                </a:cxn>
                <a:cxn ang="0">
                  <a:pos x="83" y="81"/>
                </a:cxn>
                <a:cxn ang="0">
                  <a:pos x="109" y="67"/>
                </a:cxn>
                <a:cxn ang="0">
                  <a:pos x="163" y="39"/>
                </a:cxn>
                <a:cxn ang="0">
                  <a:pos x="189" y="25"/>
                </a:cxn>
                <a:cxn ang="0">
                  <a:pos x="215" y="11"/>
                </a:cxn>
                <a:cxn ang="0">
                  <a:pos x="215" y="11"/>
                </a:cxn>
                <a:cxn ang="0">
                  <a:pos x="218" y="9"/>
                </a:cxn>
                <a:cxn ang="0">
                  <a:pos x="218" y="8"/>
                </a:cxn>
                <a:cxn ang="0">
                  <a:pos x="218" y="4"/>
                </a:cxn>
                <a:cxn ang="0">
                  <a:pos x="214" y="1"/>
                </a:cxn>
                <a:cxn ang="0">
                  <a:pos x="212" y="0"/>
                </a:cxn>
                <a:cxn ang="0">
                  <a:pos x="210" y="1"/>
                </a:cxn>
                <a:cxn ang="0">
                  <a:pos x="210" y="1"/>
                </a:cxn>
              </a:cxnLst>
              <a:rect l="0" t="0" r="r" b="b"/>
              <a:pathLst>
                <a:path w="218" h="137">
                  <a:moveTo>
                    <a:pt x="210" y="1"/>
                  </a:moveTo>
                  <a:lnTo>
                    <a:pt x="210" y="1"/>
                  </a:lnTo>
                  <a:lnTo>
                    <a:pt x="182" y="16"/>
                  </a:lnTo>
                  <a:lnTo>
                    <a:pt x="156" y="29"/>
                  </a:lnTo>
                  <a:lnTo>
                    <a:pt x="101" y="58"/>
                  </a:lnTo>
                  <a:lnTo>
                    <a:pt x="75" y="73"/>
                  </a:lnTo>
                  <a:lnTo>
                    <a:pt x="49" y="89"/>
                  </a:lnTo>
                  <a:lnTo>
                    <a:pt x="25" y="107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2"/>
                  </a:lnTo>
                  <a:lnTo>
                    <a:pt x="3" y="136"/>
                  </a:lnTo>
                  <a:lnTo>
                    <a:pt x="7" y="137"/>
                  </a:lnTo>
                  <a:lnTo>
                    <a:pt x="8" y="137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33" y="115"/>
                  </a:lnTo>
                  <a:lnTo>
                    <a:pt x="57" y="98"/>
                  </a:lnTo>
                  <a:lnTo>
                    <a:pt x="83" y="81"/>
                  </a:lnTo>
                  <a:lnTo>
                    <a:pt x="109" y="67"/>
                  </a:lnTo>
                  <a:lnTo>
                    <a:pt x="163" y="39"/>
                  </a:lnTo>
                  <a:lnTo>
                    <a:pt x="189" y="25"/>
                  </a:lnTo>
                  <a:lnTo>
                    <a:pt x="215" y="11"/>
                  </a:lnTo>
                  <a:lnTo>
                    <a:pt x="215" y="11"/>
                  </a:lnTo>
                  <a:lnTo>
                    <a:pt x="218" y="9"/>
                  </a:lnTo>
                  <a:lnTo>
                    <a:pt x="218" y="8"/>
                  </a:lnTo>
                  <a:lnTo>
                    <a:pt x="218" y="4"/>
                  </a:lnTo>
                  <a:lnTo>
                    <a:pt x="214" y="1"/>
                  </a:lnTo>
                  <a:lnTo>
                    <a:pt x="212" y="0"/>
                  </a:lnTo>
                  <a:lnTo>
                    <a:pt x="210" y="1"/>
                  </a:lnTo>
                  <a:lnTo>
                    <a:pt x="21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3" name="Freeform 1059">
              <a:extLst>
                <a:ext uri="{FF2B5EF4-FFF2-40B4-BE49-F238E27FC236}">
                  <a16:creationId xmlns:a16="http://schemas.microsoft.com/office/drawing/2014/main" id="{A7D4212E-7BB4-934C-BEFE-0FB51641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4289425"/>
              <a:ext cx="93663" cy="69850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228" y="0"/>
                </a:cxn>
                <a:cxn ang="0">
                  <a:pos x="214" y="6"/>
                </a:cxn>
                <a:cxn ang="0">
                  <a:pos x="199" y="14"/>
                </a:cxn>
                <a:cxn ang="0">
                  <a:pos x="173" y="31"/>
                </a:cxn>
                <a:cxn ang="0">
                  <a:pos x="122" y="69"/>
                </a:cxn>
                <a:cxn ang="0">
                  <a:pos x="122" y="69"/>
                </a:cxn>
                <a:cxn ang="0">
                  <a:pos x="91" y="91"/>
                </a:cxn>
                <a:cxn ang="0">
                  <a:pos x="61" y="116"/>
                </a:cxn>
                <a:cxn ang="0">
                  <a:pos x="31" y="141"/>
                </a:cxn>
                <a:cxn ang="0">
                  <a:pos x="3" y="167"/>
                </a:cxn>
                <a:cxn ang="0">
                  <a:pos x="3" y="167"/>
                </a:cxn>
                <a:cxn ang="0">
                  <a:pos x="2" y="168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7" y="176"/>
                </a:cxn>
                <a:cxn ang="0">
                  <a:pos x="8" y="176"/>
                </a:cxn>
                <a:cxn ang="0">
                  <a:pos x="11" y="175"/>
                </a:cxn>
                <a:cxn ang="0">
                  <a:pos x="11" y="175"/>
                </a:cxn>
                <a:cxn ang="0">
                  <a:pos x="36" y="153"/>
                </a:cxn>
                <a:cxn ang="0">
                  <a:pos x="62" y="132"/>
                </a:cxn>
                <a:cxn ang="0">
                  <a:pos x="88" y="111"/>
                </a:cxn>
                <a:cxn ang="0">
                  <a:pos x="114" y="89"/>
                </a:cxn>
                <a:cxn ang="0">
                  <a:pos x="114" y="89"/>
                </a:cxn>
                <a:cxn ang="0">
                  <a:pos x="129" y="77"/>
                </a:cxn>
                <a:cxn ang="0">
                  <a:pos x="144" y="66"/>
                </a:cxn>
                <a:cxn ang="0">
                  <a:pos x="176" y="45"/>
                </a:cxn>
                <a:cxn ang="0">
                  <a:pos x="176" y="45"/>
                </a:cxn>
                <a:cxn ang="0">
                  <a:pos x="202" y="27"/>
                </a:cxn>
                <a:cxn ang="0">
                  <a:pos x="216" y="18"/>
                </a:cxn>
                <a:cxn ang="0">
                  <a:pos x="231" y="11"/>
                </a:cxn>
                <a:cxn ang="0">
                  <a:pos x="231" y="11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4"/>
                </a:cxn>
                <a:cxn ang="0">
                  <a:pos x="233" y="1"/>
                </a:cxn>
                <a:cxn ang="0">
                  <a:pos x="232" y="0"/>
                </a:cxn>
                <a:cxn ang="0">
                  <a:pos x="231" y="0"/>
                </a:cxn>
                <a:cxn ang="0">
                  <a:pos x="228" y="0"/>
                </a:cxn>
                <a:cxn ang="0">
                  <a:pos x="228" y="0"/>
                </a:cxn>
              </a:cxnLst>
              <a:rect l="0" t="0" r="r" b="b"/>
              <a:pathLst>
                <a:path w="235" h="176">
                  <a:moveTo>
                    <a:pt x="228" y="0"/>
                  </a:moveTo>
                  <a:lnTo>
                    <a:pt x="228" y="0"/>
                  </a:lnTo>
                  <a:lnTo>
                    <a:pt x="214" y="6"/>
                  </a:lnTo>
                  <a:lnTo>
                    <a:pt x="199" y="14"/>
                  </a:lnTo>
                  <a:lnTo>
                    <a:pt x="173" y="31"/>
                  </a:lnTo>
                  <a:lnTo>
                    <a:pt x="122" y="69"/>
                  </a:lnTo>
                  <a:lnTo>
                    <a:pt x="122" y="69"/>
                  </a:lnTo>
                  <a:lnTo>
                    <a:pt x="91" y="91"/>
                  </a:lnTo>
                  <a:lnTo>
                    <a:pt x="61" y="116"/>
                  </a:lnTo>
                  <a:lnTo>
                    <a:pt x="31" y="141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2" y="168"/>
                  </a:lnTo>
                  <a:lnTo>
                    <a:pt x="0" y="171"/>
                  </a:lnTo>
                  <a:lnTo>
                    <a:pt x="3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11" y="175"/>
                  </a:lnTo>
                  <a:lnTo>
                    <a:pt x="11" y="175"/>
                  </a:lnTo>
                  <a:lnTo>
                    <a:pt x="36" y="153"/>
                  </a:lnTo>
                  <a:lnTo>
                    <a:pt x="62" y="132"/>
                  </a:lnTo>
                  <a:lnTo>
                    <a:pt x="88" y="111"/>
                  </a:lnTo>
                  <a:lnTo>
                    <a:pt x="114" y="89"/>
                  </a:lnTo>
                  <a:lnTo>
                    <a:pt x="114" y="89"/>
                  </a:lnTo>
                  <a:lnTo>
                    <a:pt x="129" y="77"/>
                  </a:lnTo>
                  <a:lnTo>
                    <a:pt x="144" y="66"/>
                  </a:lnTo>
                  <a:lnTo>
                    <a:pt x="176" y="45"/>
                  </a:lnTo>
                  <a:lnTo>
                    <a:pt x="176" y="45"/>
                  </a:lnTo>
                  <a:lnTo>
                    <a:pt x="202" y="27"/>
                  </a:lnTo>
                  <a:lnTo>
                    <a:pt x="216" y="18"/>
                  </a:lnTo>
                  <a:lnTo>
                    <a:pt x="231" y="11"/>
                  </a:lnTo>
                  <a:lnTo>
                    <a:pt x="231" y="11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4"/>
                  </a:lnTo>
                  <a:lnTo>
                    <a:pt x="233" y="1"/>
                  </a:lnTo>
                  <a:lnTo>
                    <a:pt x="232" y="0"/>
                  </a:lnTo>
                  <a:lnTo>
                    <a:pt x="231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4" name="Freeform 1060">
              <a:extLst>
                <a:ext uri="{FF2B5EF4-FFF2-40B4-BE49-F238E27FC236}">
                  <a16:creationId xmlns:a16="http://schemas.microsoft.com/office/drawing/2014/main" id="{FF5C91F4-CA4D-DD48-B638-AA65FBA5A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4319588"/>
              <a:ext cx="98425" cy="66675"/>
            </a:xfrm>
            <a:custGeom>
              <a:avLst/>
              <a:gdLst/>
              <a:ahLst/>
              <a:cxnLst>
                <a:cxn ang="0">
                  <a:pos x="236" y="2"/>
                </a:cxn>
                <a:cxn ang="0">
                  <a:pos x="236" y="2"/>
                </a:cxn>
                <a:cxn ang="0">
                  <a:pos x="221" y="13"/>
                </a:cxn>
                <a:cxn ang="0">
                  <a:pos x="207" y="22"/>
                </a:cxn>
                <a:cxn ang="0">
                  <a:pos x="174" y="41"/>
                </a:cxn>
                <a:cxn ang="0">
                  <a:pos x="174" y="41"/>
                </a:cxn>
                <a:cxn ang="0">
                  <a:pos x="101" y="84"/>
                </a:cxn>
                <a:cxn ang="0">
                  <a:pos x="101" y="84"/>
                </a:cxn>
                <a:cxn ang="0">
                  <a:pos x="75" y="102"/>
                </a:cxn>
                <a:cxn ang="0">
                  <a:pos x="50" y="121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4"/>
                </a:cxn>
                <a:cxn ang="0">
                  <a:pos x="0" y="165"/>
                </a:cxn>
                <a:cxn ang="0">
                  <a:pos x="0" y="168"/>
                </a:cxn>
                <a:cxn ang="0">
                  <a:pos x="2" y="169"/>
                </a:cxn>
                <a:cxn ang="0">
                  <a:pos x="5" y="170"/>
                </a:cxn>
                <a:cxn ang="0">
                  <a:pos x="8" y="170"/>
                </a:cxn>
                <a:cxn ang="0">
                  <a:pos x="11" y="169"/>
                </a:cxn>
                <a:cxn ang="0">
                  <a:pos x="11" y="169"/>
                </a:cxn>
                <a:cxn ang="0">
                  <a:pos x="37" y="147"/>
                </a:cxn>
                <a:cxn ang="0">
                  <a:pos x="64" y="124"/>
                </a:cxn>
                <a:cxn ang="0">
                  <a:pos x="93" y="104"/>
                </a:cxn>
                <a:cxn ang="0">
                  <a:pos x="108" y="93"/>
                </a:cxn>
                <a:cxn ang="0">
                  <a:pos x="123" y="85"/>
                </a:cxn>
                <a:cxn ang="0">
                  <a:pos x="123" y="85"/>
                </a:cxn>
                <a:cxn ang="0">
                  <a:pos x="157" y="66"/>
                </a:cxn>
                <a:cxn ang="0">
                  <a:pos x="190" y="45"/>
                </a:cxn>
                <a:cxn ang="0">
                  <a:pos x="190" y="45"/>
                </a:cxn>
                <a:cxn ang="0">
                  <a:pos x="217" y="29"/>
                </a:cxn>
                <a:cxn ang="0">
                  <a:pos x="232" y="20"/>
                </a:cxn>
                <a:cxn ang="0">
                  <a:pos x="244" y="9"/>
                </a:cxn>
                <a:cxn ang="0">
                  <a:pos x="244" y="9"/>
                </a:cxn>
                <a:cxn ang="0">
                  <a:pos x="246" y="8"/>
                </a:cxn>
                <a:cxn ang="0">
                  <a:pos x="246" y="5"/>
                </a:cxn>
                <a:cxn ang="0">
                  <a:pos x="245" y="2"/>
                </a:cxn>
                <a:cxn ang="0">
                  <a:pos x="241" y="0"/>
                </a:cxn>
                <a:cxn ang="0">
                  <a:pos x="238" y="0"/>
                </a:cxn>
                <a:cxn ang="0">
                  <a:pos x="236" y="2"/>
                </a:cxn>
                <a:cxn ang="0">
                  <a:pos x="236" y="2"/>
                </a:cxn>
              </a:cxnLst>
              <a:rect l="0" t="0" r="r" b="b"/>
              <a:pathLst>
                <a:path w="246" h="170">
                  <a:moveTo>
                    <a:pt x="236" y="2"/>
                  </a:moveTo>
                  <a:lnTo>
                    <a:pt x="236" y="2"/>
                  </a:lnTo>
                  <a:lnTo>
                    <a:pt x="221" y="13"/>
                  </a:lnTo>
                  <a:lnTo>
                    <a:pt x="207" y="22"/>
                  </a:lnTo>
                  <a:lnTo>
                    <a:pt x="174" y="41"/>
                  </a:lnTo>
                  <a:lnTo>
                    <a:pt x="174" y="41"/>
                  </a:lnTo>
                  <a:lnTo>
                    <a:pt x="101" y="84"/>
                  </a:lnTo>
                  <a:lnTo>
                    <a:pt x="101" y="84"/>
                  </a:lnTo>
                  <a:lnTo>
                    <a:pt x="75" y="102"/>
                  </a:lnTo>
                  <a:lnTo>
                    <a:pt x="50" y="121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4"/>
                  </a:lnTo>
                  <a:lnTo>
                    <a:pt x="0" y="165"/>
                  </a:lnTo>
                  <a:lnTo>
                    <a:pt x="0" y="168"/>
                  </a:lnTo>
                  <a:lnTo>
                    <a:pt x="2" y="169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1" y="169"/>
                  </a:lnTo>
                  <a:lnTo>
                    <a:pt x="11" y="169"/>
                  </a:lnTo>
                  <a:lnTo>
                    <a:pt x="37" y="147"/>
                  </a:lnTo>
                  <a:lnTo>
                    <a:pt x="64" y="124"/>
                  </a:lnTo>
                  <a:lnTo>
                    <a:pt x="93" y="104"/>
                  </a:lnTo>
                  <a:lnTo>
                    <a:pt x="108" y="93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57" y="66"/>
                  </a:lnTo>
                  <a:lnTo>
                    <a:pt x="190" y="45"/>
                  </a:lnTo>
                  <a:lnTo>
                    <a:pt x="190" y="45"/>
                  </a:lnTo>
                  <a:lnTo>
                    <a:pt x="217" y="29"/>
                  </a:lnTo>
                  <a:lnTo>
                    <a:pt x="232" y="20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6" y="8"/>
                  </a:lnTo>
                  <a:lnTo>
                    <a:pt x="246" y="5"/>
                  </a:lnTo>
                  <a:lnTo>
                    <a:pt x="245" y="2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6" y="2"/>
                  </a:lnTo>
                  <a:lnTo>
                    <a:pt x="2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5" name="Freeform 1061">
              <a:extLst>
                <a:ext uri="{FF2B5EF4-FFF2-40B4-BE49-F238E27FC236}">
                  <a16:creationId xmlns:a16="http://schemas.microsoft.com/office/drawing/2014/main" id="{4970DC8F-8A4F-CE48-AC37-F02C4868E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8" y="4351338"/>
              <a:ext cx="95250" cy="65088"/>
            </a:xfrm>
            <a:custGeom>
              <a:avLst/>
              <a:gdLst/>
              <a:ahLst/>
              <a:cxnLst>
                <a:cxn ang="0">
                  <a:pos x="230" y="1"/>
                </a:cxn>
                <a:cxn ang="0">
                  <a:pos x="230" y="1"/>
                </a:cxn>
                <a:cxn ang="0">
                  <a:pos x="224" y="7"/>
                </a:cxn>
                <a:cxn ang="0">
                  <a:pos x="217" y="12"/>
                </a:cxn>
                <a:cxn ang="0">
                  <a:pos x="202" y="22"/>
                </a:cxn>
                <a:cxn ang="0">
                  <a:pos x="186" y="31"/>
                </a:cxn>
                <a:cxn ang="0">
                  <a:pos x="170" y="41"/>
                </a:cxn>
                <a:cxn ang="0">
                  <a:pos x="170" y="41"/>
                </a:cxn>
                <a:cxn ang="0">
                  <a:pos x="152" y="52"/>
                </a:cxn>
                <a:cxn ang="0">
                  <a:pos x="132" y="64"/>
                </a:cxn>
                <a:cxn ang="0">
                  <a:pos x="114" y="75"/>
                </a:cxn>
                <a:cxn ang="0">
                  <a:pos x="94" y="86"/>
                </a:cxn>
                <a:cxn ang="0">
                  <a:pos x="94" y="86"/>
                </a:cxn>
                <a:cxn ang="0">
                  <a:pos x="60" y="109"/>
                </a:cxn>
                <a:cxn ang="0">
                  <a:pos x="26" y="132"/>
                </a:cxn>
                <a:cxn ang="0">
                  <a:pos x="26" y="132"/>
                </a:cxn>
                <a:cxn ang="0">
                  <a:pos x="19" y="137"/>
                </a:cxn>
                <a:cxn ang="0">
                  <a:pos x="11" y="143"/>
                </a:cxn>
                <a:cxn ang="0">
                  <a:pos x="4" y="149"/>
                </a:cxn>
                <a:cxn ang="0">
                  <a:pos x="3" y="153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0" y="161"/>
                </a:cxn>
                <a:cxn ang="0">
                  <a:pos x="2" y="162"/>
                </a:cxn>
                <a:cxn ang="0">
                  <a:pos x="6" y="165"/>
                </a:cxn>
                <a:cxn ang="0">
                  <a:pos x="9" y="165"/>
                </a:cxn>
                <a:cxn ang="0">
                  <a:pos x="11" y="164"/>
                </a:cxn>
                <a:cxn ang="0">
                  <a:pos x="12" y="161"/>
                </a:cxn>
                <a:cxn ang="0">
                  <a:pos x="12" y="161"/>
                </a:cxn>
                <a:cxn ang="0">
                  <a:pos x="15" y="154"/>
                </a:cxn>
                <a:cxn ang="0">
                  <a:pos x="20" y="149"/>
                </a:cxn>
                <a:cxn ang="0">
                  <a:pos x="28" y="143"/>
                </a:cxn>
                <a:cxn ang="0">
                  <a:pos x="36" y="137"/>
                </a:cxn>
                <a:cxn ang="0">
                  <a:pos x="53" y="127"/>
                </a:cxn>
                <a:cxn ang="0">
                  <a:pos x="66" y="119"/>
                </a:cxn>
                <a:cxn ang="0">
                  <a:pos x="66" y="119"/>
                </a:cxn>
                <a:cxn ang="0">
                  <a:pos x="100" y="97"/>
                </a:cxn>
                <a:cxn ang="0">
                  <a:pos x="118" y="86"/>
                </a:cxn>
                <a:cxn ang="0">
                  <a:pos x="136" y="76"/>
                </a:cxn>
                <a:cxn ang="0">
                  <a:pos x="136" y="76"/>
                </a:cxn>
                <a:cxn ang="0">
                  <a:pos x="151" y="68"/>
                </a:cxn>
                <a:cxn ang="0">
                  <a:pos x="165" y="59"/>
                </a:cxn>
                <a:cxn ang="0">
                  <a:pos x="191" y="39"/>
                </a:cxn>
                <a:cxn ang="0">
                  <a:pos x="191" y="39"/>
                </a:cxn>
                <a:cxn ang="0">
                  <a:pos x="203" y="31"/>
                </a:cxn>
                <a:cxn ang="0">
                  <a:pos x="216" y="25"/>
                </a:cxn>
                <a:cxn ang="0">
                  <a:pos x="228" y="18"/>
                </a:cxn>
                <a:cxn ang="0">
                  <a:pos x="238" y="9"/>
                </a:cxn>
                <a:cxn ang="0">
                  <a:pos x="238" y="9"/>
                </a:cxn>
                <a:cxn ang="0">
                  <a:pos x="240" y="8"/>
                </a:cxn>
                <a:cxn ang="0">
                  <a:pos x="241" y="5"/>
                </a:cxn>
                <a:cxn ang="0">
                  <a:pos x="238" y="1"/>
                </a:cxn>
                <a:cxn ang="0">
                  <a:pos x="234" y="0"/>
                </a:cxn>
                <a:cxn ang="0">
                  <a:pos x="233" y="0"/>
                </a:cxn>
                <a:cxn ang="0">
                  <a:pos x="230" y="1"/>
                </a:cxn>
                <a:cxn ang="0">
                  <a:pos x="230" y="1"/>
                </a:cxn>
              </a:cxnLst>
              <a:rect l="0" t="0" r="r" b="b"/>
              <a:pathLst>
                <a:path w="241" h="165">
                  <a:moveTo>
                    <a:pt x="230" y="1"/>
                  </a:moveTo>
                  <a:lnTo>
                    <a:pt x="230" y="1"/>
                  </a:lnTo>
                  <a:lnTo>
                    <a:pt x="224" y="7"/>
                  </a:lnTo>
                  <a:lnTo>
                    <a:pt x="217" y="12"/>
                  </a:lnTo>
                  <a:lnTo>
                    <a:pt x="202" y="22"/>
                  </a:lnTo>
                  <a:lnTo>
                    <a:pt x="186" y="3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52" y="52"/>
                  </a:lnTo>
                  <a:lnTo>
                    <a:pt x="132" y="64"/>
                  </a:lnTo>
                  <a:lnTo>
                    <a:pt x="114" y="75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60" y="109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19" y="137"/>
                  </a:lnTo>
                  <a:lnTo>
                    <a:pt x="11" y="143"/>
                  </a:lnTo>
                  <a:lnTo>
                    <a:pt x="4" y="149"/>
                  </a:lnTo>
                  <a:lnTo>
                    <a:pt x="3" y="153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1"/>
                  </a:lnTo>
                  <a:lnTo>
                    <a:pt x="2" y="162"/>
                  </a:lnTo>
                  <a:lnTo>
                    <a:pt x="6" y="165"/>
                  </a:lnTo>
                  <a:lnTo>
                    <a:pt x="9" y="165"/>
                  </a:lnTo>
                  <a:lnTo>
                    <a:pt x="11" y="164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5" y="154"/>
                  </a:lnTo>
                  <a:lnTo>
                    <a:pt x="20" y="149"/>
                  </a:lnTo>
                  <a:lnTo>
                    <a:pt x="28" y="143"/>
                  </a:lnTo>
                  <a:lnTo>
                    <a:pt x="36" y="137"/>
                  </a:lnTo>
                  <a:lnTo>
                    <a:pt x="53" y="127"/>
                  </a:lnTo>
                  <a:lnTo>
                    <a:pt x="66" y="119"/>
                  </a:lnTo>
                  <a:lnTo>
                    <a:pt x="66" y="119"/>
                  </a:lnTo>
                  <a:lnTo>
                    <a:pt x="100" y="97"/>
                  </a:lnTo>
                  <a:lnTo>
                    <a:pt x="118" y="86"/>
                  </a:lnTo>
                  <a:lnTo>
                    <a:pt x="136" y="76"/>
                  </a:lnTo>
                  <a:lnTo>
                    <a:pt x="136" y="76"/>
                  </a:lnTo>
                  <a:lnTo>
                    <a:pt x="151" y="68"/>
                  </a:lnTo>
                  <a:lnTo>
                    <a:pt x="165" y="5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203" y="31"/>
                  </a:lnTo>
                  <a:lnTo>
                    <a:pt x="216" y="25"/>
                  </a:lnTo>
                  <a:lnTo>
                    <a:pt x="228" y="18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40" y="8"/>
                  </a:lnTo>
                  <a:lnTo>
                    <a:pt x="241" y="5"/>
                  </a:lnTo>
                  <a:lnTo>
                    <a:pt x="238" y="1"/>
                  </a:lnTo>
                  <a:lnTo>
                    <a:pt x="234" y="0"/>
                  </a:lnTo>
                  <a:lnTo>
                    <a:pt x="233" y="0"/>
                  </a:lnTo>
                  <a:lnTo>
                    <a:pt x="230" y="1"/>
                  </a:lnTo>
                  <a:lnTo>
                    <a:pt x="23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6" name="Freeform 1062">
              <a:extLst>
                <a:ext uri="{FF2B5EF4-FFF2-40B4-BE49-F238E27FC236}">
                  <a16:creationId xmlns:a16="http://schemas.microsoft.com/office/drawing/2014/main" id="{993829E4-979E-8D4A-9D28-692BC3C95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4378325"/>
              <a:ext cx="101600" cy="68263"/>
            </a:xfrm>
            <a:custGeom>
              <a:avLst/>
              <a:gdLst/>
              <a:ahLst/>
              <a:cxnLst>
                <a:cxn ang="0">
                  <a:pos x="249" y="1"/>
                </a:cxn>
                <a:cxn ang="0">
                  <a:pos x="249" y="1"/>
                </a:cxn>
                <a:cxn ang="0">
                  <a:pos x="219" y="17"/>
                </a:cxn>
                <a:cxn ang="0">
                  <a:pos x="188" y="33"/>
                </a:cxn>
                <a:cxn ang="0">
                  <a:pos x="157" y="51"/>
                </a:cxn>
                <a:cxn ang="0">
                  <a:pos x="129" y="69"/>
                </a:cxn>
                <a:cxn ang="0">
                  <a:pos x="129" y="69"/>
                </a:cxn>
                <a:cxn ang="0">
                  <a:pos x="99" y="89"/>
                </a:cxn>
                <a:cxn ang="0">
                  <a:pos x="69" y="111"/>
                </a:cxn>
                <a:cxn ang="0">
                  <a:pos x="69" y="111"/>
                </a:cxn>
                <a:cxn ang="0">
                  <a:pos x="54" y="124"/>
                </a:cxn>
                <a:cxn ang="0">
                  <a:pos x="40" y="140"/>
                </a:cxn>
                <a:cxn ang="0">
                  <a:pos x="31" y="147"/>
                </a:cxn>
                <a:cxn ang="0">
                  <a:pos x="23" y="153"/>
                </a:cxn>
                <a:cxn ang="0">
                  <a:pos x="14" y="158"/>
                </a:cxn>
                <a:cxn ang="0">
                  <a:pos x="6" y="161"/>
                </a:cxn>
                <a:cxn ang="0">
                  <a:pos x="6" y="161"/>
                </a:cxn>
                <a:cxn ang="0">
                  <a:pos x="3" y="161"/>
                </a:cxn>
                <a:cxn ang="0">
                  <a:pos x="2" y="164"/>
                </a:cxn>
                <a:cxn ang="0">
                  <a:pos x="0" y="165"/>
                </a:cxn>
                <a:cxn ang="0">
                  <a:pos x="2" y="167"/>
                </a:cxn>
                <a:cxn ang="0">
                  <a:pos x="3" y="170"/>
                </a:cxn>
                <a:cxn ang="0">
                  <a:pos x="6" y="171"/>
                </a:cxn>
                <a:cxn ang="0">
                  <a:pos x="8" y="171"/>
                </a:cxn>
                <a:cxn ang="0">
                  <a:pos x="8" y="171"/>
                </a:cxn>
                <a:cxn ang="0">
                  <a:pos x="14" y="170"/>
                </a:cxn>
                <a:cxn ang="0">
                  <a:pos x="20" y="167"/>
                </a:cxn>
                <a:cxn ang="0">
                  <a:pos x="29" y="162"/>
                </a:cxn>
                <a:cxn ang="0">
                  <a:pos x="38" y="154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66" y="130"/>
                </a:cxn>
                <a:cxn ang="0">
                  <a:pos x="86" y="114"/>
                </a:cxn>
                <a:cxn ang="0">
                  <a:pos x="126" y="85"/>
                </a:cxn>
                <a:cxn ang="0">
                  <a:pos x="126" y="85"/>
                </a:cxn>
                <a:cxn ang="0">
                  <a:pos x="140" y="75"/>
                </a:cxn>
                <a:cxn ang="0">
                  <a:pos x="156" y="64"/>
                </a:cxn>
                <a:cxn ang="0">
                  <a:pos x="189" y="45"/>
                </a:cxn>
                <a:cxn ang="0">
                  <a:pos x="222" y="28"/>
                </a:cxn>
                <a:cxn ang="0">
                  <a:pos x="256" y="11"/>
                </a:cxn>
                <a:cxn ang="0">
                  <a:pos x="256" y="11"/>
                </a:cxn>
                <a:cxn ang="0">
                  <a:pos x="257" y="9"/>
                </a:cxn>
                <a:cxn ang="0">
                  <a:pos x="258" y="8"/>
                </a:cxn>
                <a:cxn ang="0">
                  <a:pos x="257" y="4"/>
                </a:cxn>
                <a:cxn ang="0">
                  <a:pos x="254" y="1"/>
                </a:cxn>
                <a:cxn ang="0">
                  <a:pos x="252" y="0"/>
                </a:cxn>
                <a:cxn ang="0">
                  <a:pos x="249" y="1"/>
                </a:cxn>
                <a:cxn ang="0">
                  <a:pos x="249" y="1"/>
                </a:cxn>
              </a:cxnLst>
              <a:rect l="0" t="0" r="r" b="b"/>
              <a:pathLst>
                <a:path w="258" h="171">
                  <a:moveTo>
                    <a:pt x="249" y="1"/>
                  </a:moveTo>
                  <a:lnTo>
                    <a:pt x="249" y="1"/>
                  </a:lnTo>
                  <a:lnTo>
                    <a:pt x="219" y="17"/>
                  </a:lnTo>
                  <a:lnTo>
                    <a:pt x="188" y="33"/>
                  </a:lnTo>
                  <a:lnTo>
                    <a:pt x="157" y="51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99" y="89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54" y="124"/>
                  </a:lnTo>
                  <a:lnTo>
                    <a:pt x="40" y="140"/>
                  </a:lnTo>
                  <a:lnTo>
                    <a:pt x="31" y="147"/>
                  </a:lnTo>
                  <a:lnTo>
                    <a:pt x="23" y="153"/>
                  </a:lnTo>
                  <a:lnTo>
                    <a:pt x="14" y="158"/>
                  </a:lnTo>
                  <a:lnTo>
                    <a:pt x="6" y="161"/>
                  </a:lnTo>
                  <a:lnTo>
                    <a:pt x="6" y="161"/>
                  </a:lnTo>
                  <a:lnTo>
                    <a:pt x="3" y="161"/>
                  </a:lnTo>
                  <a:lnTo>
                    <a:pt x="2" y="164"/>
                  </a:lnTo>
                  <a:lnTo>
                    <a:pt x="0" y="165"/>
                  </a:lnTo>
                  <a:lnTo>
                    <a:pt x="2" y="167"/>
                  </a:lnTo>
                  <a:lnTo>
                    <a:pt x="3" y="170"/>
                  </a:lnTo>
                  <a:lnTo>
                    <a:pt x="6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4" y="170"/>
                  </a:lnTo>
                  <a:lnTo>
                    <a:pt x="20" y="167"/>
                  </a:lnTo>
                  <a:lnTo>
                    <a:pt x="29" y="162"/>
                  </a:lnTo>
                  <a:lnTo>
                    <a:pt x="38" y="154"/>
                  </a:lnTo>
                  <a:lnTo>
                    <a:pt x="46" y="147"/>
                  </a:lnTo>
                  <a:lnTo>
                    <a:pt x="46" y="147"/>
                  </a:lnTo>
                  <a:lnTo>
                    <a:pt x="66" y="130"/>
                  </a:lnTo>
                  <a:lnTo>
                    <a:pt x="86" y="114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40" y="75"/>
                  </a:lnTo>
                  <a:lnTo>
                    <a:pt x="156" y="64"/>
                  </a:lnTo>
                  <a:lnTo>
                    <a:pt x="189" y="45"/>
                  </a:lnTo>
                  <a:lnTo>
                    <a:pt x="222" y="28"/>
                  </a:lnTo>
                  <a:lnTo>
                    <a:pt x="256" y="11"/>
                  </a:lnTo>
                  <a:lnTo>
                    <a:pt x="256" y="11"/>
                  </a:lnTo>
                  <a:lnTo>
                    <a:pt x="257" y="9"/>
                  </a:lnTo>
                  <a:lnTo>
                    <a:pt x="258" y="8"/>
                  </a:lnTo>
                  <a:lnTo>
                    <a:pt x="257" y="4"/>
                  </a:lnTo>
                  <a:lnTo>
                    <a:pt x="254" y="1"/>
                  </a:lnTo>
                  <a:lnTo>
                    <a:pt x="252" y="0"/>
                  </a:lnTo>
                  <a:lnTo>
                    <a:pt x="249" y="1"/>
                  </a:lnTo>
                  <a:lnTo>
                    <a:pt x="2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7" name="Freeform 1063">
              <a:extLst>
                <a:ext uri="{FF2B5EF4-FFF2-40B4-BE49-F238E27FC236}">
                  <a16:creationId xmlns:a16="http://schemas.microsoft.com/office/drawing/2014/main" id="{9666B84B-E335-2A4A-B9F8-FD53B3B74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8" y="4410075"/>
              <a:ext cx="85725" cy="63500"/>
            </a:xfrm>
            <a:custGeom>
              <a:avLst/>
              <a:gdLst/>
              <a:ahLst/>
              <a:cxnLst>
                <a:cxn ang="0">
                  <a:pos x="208" y="1"/>
                </a:cxn>
                <a:cxn ang="0">
                  <a:pos x="208" y="1"/>
                </a:cxn>
                <a:cxn ang="0">
                  <a:pos x="155" y="34"/>
                </a:cxn>
                <a:cxn ang="0">
                  <a:pos x="127" y="52"/>
                </a:cxn>
                <a:cxn ang="0">
                  <a:pos x="101" y="69"/>
                </a:cxn>
                <a:cxn ang="0">
                  <a:pos x="75" y="89"/>
                </a:cxn>
                <a:cxn ang="0">
                  <a:pos x="50" y="108"/>
                </a:cxn>
                <a:cxn ang="0">
                  <a:pos x="25" y="129"/>
                </a:cxn>
                <a:cxn ang="0">
                  <a:pos x="2" y="150"/>
                </a:cxn>
                <a:cxn ang="0">
                  <a:pos x="2" y="150"/>
                </a:cxn>
                <a:cxn ang="0">
                  <a:pos x="0" y="153"/>
                </a:cxn>
                <a:cxn ang="0">
                  <a:pos x="0" y="154"/>
                </a:cxn>
                <a:cxn ang="0">
                  <a:pos x="2" y="158"/>
                </a:cxn>
                <a:cxn ang="0">
                  <a:pos x="6" y="161"/>
                </a:cxn>
                <a:cxn ang="0">
                  <a:pos x="8" y="159"/>
                </a:cxn>
                <a:cxn ang="0">
                  <a:pos x="11" y="158"/>
                </a:cxn>
                <a:cxn ang="0">
                  <a:pos x="11" y="158"/>
                </a:cxn>
                <a:cxn ang="0">
                  <a:pos x="33" y="137"/>
                </a:cxn>
                <a:cxn ang="0">
                  <a:pos x="58" y="116"/>
                </a:cxn>
                <a:cxn ang="0">
                  <a:pos x="83" y="98"/>
                </a:cxn>
                <a:cxn ang="0">
                  <a:pos x="108" y="78"/>
                </a:cxn>
                <a:cxn ang="0">
                  <a:pos x="134" y="61"/>
                </a:cxn>
                <a:cxn ang="0">
                  <a:pos x="161" y="43"/>
                </a:cxn>
                <a:cxn ang="0">
                  <a:pos x="215" y="12"/>
                </a:cxn>
                <a:cxn ang="0">
                  <a:pos x="215" y="12"/>
                </a:cxn>
                <a:cxn ang="0">
                  <a:pos x="216" y="9"/>
                </a:cxn>
                <a:cxn ang="0">
                  <a:pos x="217" y="8"/>
                </a:cxn>
                <a:cxn ang="0">
                  <a:pos x="216" y="4"/>
                </a:cxn>
                <a:cxn ang="0">
                  <a:pos x="213" y="1"/>
                </a:cxn>
                <a:cxn ang="0">
                  <a:pos x="211" y="0"/>
                </a:cxn>
                <a:cxn ang="0">
                  <a:pos x="208" y="1"/>
                </a:cxn>
                <a:cxn ang="0">
                  <a:pos x="208" y="1"/>
                </a:cxn>
              </a:cxnLst>
              <a:rect l="0" t="0" r="r" b="b"/>
              <a:pathLst>
                <a:path w="217" h="161">
                  <a:moveTo>
                    <a:pt x="208" y="1"/>
                  </a:moveTo>
                  <a:lnTo>
                    <a:pt x="208" y="1"/>
                  </a:lnTo>
                  <a:lnTo>
                    <a:pt x="155" y="34"/>
                  </a:lnTo>
                  <a:lnTo>
                    <a:pt x="127" y="52"/>
                  </a:lnTo>
                  <a:lnTo>
                    <a:pt x="101" y="69"/>
                  </a:lnTo>
                  <a:lnTo>
                    <a:pt x="75" y="89"/>
                  </a:lnTo>
                  <a:lnTo>
                    <a:pt x="50" y="108"/>
                  </a:lnTo>
                  <a:lnTo>
                    <a:pt x="25" y="129"/>
                  </a:lnTo>
                  <a:lnTo>
                    <a:pt x="2" y="150"/>
                  </a:lnTo>
                  <a:lnTo>
                    <a:pt x="2" y="150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2" y="158"/>
                  </a:lnTo>
                  <a:lnTo>
                    <a:pt x="6" y="161"/>
                  </a:lnTo>
                  <a:lnTo>
                    <a:pt x="8" y="159"/>
                  </a:lnTo>
                  <a:lnTo>
                    <a:pt x="11" y="158"/>
                  </a:lnTo>
                  <a:lnTo>
                    <a:pt x="11" y="158"/>
                  </a:lnTo>
                  <a:lnTo>
                    <a:pt x="33" y="137"/>
                  </a:lnTo>
                  <a:lnTo>
                    <a:pt x="58" y="116"/>
                  </a:lnTo>
                  <a:lnTo>
                    <a:pt x="83" y="98"/>
                  </a:lnTo>
                  <a:lnTo>
                    <a:pt x="108" y="78"/>
                  </a:lnTo>
                  <a:lnTo>
                    <a:pt x="134" y="61"/>
                  </a:lnTo>
                  <a:lnTo>
                    <a:pt x="161" y="43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6" y="9"/>
                  </a:lnTo>
                  <a:lnTo>
                    <a:pt x="217" y="8"/>
                  </a:lnTo>
                  <a:lnTo>
                    <a:pt x="216" y="4"/>
                  </a:lnTo>
                  <a:lnTo>
                    <a:pt x="213" y="1"/>
                  </a:lnTo>
                  <a:lnTo>
                    <a:pt x="211" y="0"/>
                  </a:lnTo>
                  <a:lnTo>
                    <a:pt x="208" y="1"/>
                  </a:lnTo>
                  <a:lnTo>
                    <a:pt x="20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8" name="Freeform 1064">
              <a:extLst>
                <a:ext uri="{FF2B5EF4-FFF2-40B4-BE49-F238E27FC236}">
                  <a16:creationId xmlns:a16="http://schemas.microsoft.com/office/drawing/2014/main" id="{12B0F9E7-44A4-D446-9651-D141BACF1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4443413"/>
              <a:ext cx="107950" cy="73025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66" y="0"/>
                </a:cxn>
                <a:cxn ang="0">
                  <a:pos x="232" y="25"/>
                </a:cxn>
                <a:cxn ang="0">
                  <a:pos x="195" y="49"/>
                </a:cxn>
                <a:cxn ang="0">
                  <a:pos x="123" y="94"/>
                </a:cxn>
                <a:cxn ang="0">
                  <a:pos x="123" y="94"/>
                </a:cxn>
                <a:cxn ang="0">
                  <a:pos x="62" y="131"/>
                </a:cxn>
                <a:cxn ang="0">
                  <a:pos x="30" y="152"/>
                </a:cxn>
                <a:cxn ang="0">
                  <a:pos x="16" y="162"/>
                </a:cxn>
                <a:cxn ang="0">
                  <a:pos x="2" y="173"/>
                </a:cxn>
                <a:cxn ang="0">
                  <a:pos x="2" y="173"/>
                </a:cxn>
                <a:cxn ang="0">
                  <a:pos x="0" y="175"/>
                </a:cxn>
                <a:cxn ang="0">
                  <a:pos x="0" y="179"/>
                </a:cxn>
                <a:cxn ang="0">
                  <a:pos x="3" y="182"/>
                </a:cxn>
                <a:cxn ang="0">
                  <a:pos x="5" y="183"/>
                </a:cxn>
                <a:cxn ang="0">
                  <a:pos x="12" y="183"/>
                </a:cxn>
                <a:cxn ang="0">
                  <a:pos x="12" y="183"/>
                </a:cxn>
                <a:cxn ang="0">
                  <a:pos x="16" y="182"/>
                </a:cxn>
                <a:cxn ang="0">
                  <a:pos x="17" y="179"/>
                </a:cxn>
                <a:cxn ang="0">
                  <a:pos x="19" y="178"/>
                </a:cxn>
                <a:cxn ang="0">
                  <a:pos x="17" y="175"/>
                </a:cxn>
                <a:cxn ang="0">
                  <a:pos x="17" y="175"/>
                </a:cxn>
                <a:cxn ang="0">
                  <a:pos x="46" y="154"/>
                </a:cxn>
                <a:cxn ang="0">
                  <a:pos x="77" y="135"/>
                </a:cxn>
                <a:cxn ang="0">
                  <a:pos x="138" y="98"/>
                </a:cxn>
                <a:cxn ang="0">
                  <a:pos x="138" y="98"/>
                </a:cxn>
                <a:cxn ang="0">
                  <a:pos x="206" y="56"/>
                </a:cxn>
                <a:cxn ang="0">
                  <a:pos x="238" y="34"/>
                </a:cxn>
                <a:cxn ang="0">
                  <a:pos x="271" y="11"/>
                </a:cxn>
                <a:cxn ang="0">
                  <a:pos x="271" y="11"/>
                </a:cxn>
                <a:cxn ang="0">
                  <a:pos x="272" y="9"/>
                </a:cxn>
                <a:cxn ang="0">
                  <a:pos x="274" y="7"/>
                </a:cxn>
                <a:cxn ang="0">
                  <a:pos x="272" y="3"/>
                </a:cxn>
                <a:cxn ang="0">
                  <a:pos x="271" y="0"/>
                </a:cxn>
                <a:cxn ang="0">
                  <a:pos x="270" y="0"/>
                </a:cxn>
                <a:cxn ang="0">
                  <a:pos x="267" y="0"/>
                </a:cxn>
                <a:cxn ang="0">
                  <a:pos x="266" y="0"/>
                </a:cxn>
                <a:cxn ang="0">
                  <a:pos x="266" y="0"/>
                </a:cxn>
              </a:cxnLst>
              <a:rect l="0" t="0" r="r" b="b"/>
              <a:pathLst>
                <a:path w="274" h="183">
                  <a:moveTo>
                    <a:pt x="266" y="0"/>
                  </a:moveTo>
                  <a:lnTo>
                    <a:pt x="266" y="0"/>
                  </a:lnTo>
                  <a:lnTo>
                    <a:pt x="232" y="25"/>
                  </a:lnTo>
                  <a:lnTo>
                    <a:pt x="195" y="49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62" y="131"/>
                  </a:lnTo>
                  <a:lnTo>
                    <a:pt x="30" y="152"/>
                  </a:lnTo>
                  <a:lnTo>
                    <a:pt x="16" y="162"/>
                  </a:lnTo>
                  <a:lnTo>
                    <a:pt x="2" y="173"/>
                  </a:lnTo>
                  <a:lnTo>
                    <a:pt x="2" y="173"/>
                  </a:lnTo>
                  <a:lnTo>
                    <a:pt x="0" y="175"/>
                  </a:lnTo>
                  <a:lnTo>
                    <a:pt x="0" y="179"/>
                  </a:lnTo>
                  <a:lnTo>
                    <a:pt x="3" y="182"/>
                  </a:lnTo>
                  <a:lnTo>
                    <a:pt x="5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6" y="182"/>
                  </a:lnTo>
                  <a:lnTo>
                    <a:pt x="17" y="179"/>
                  </a:lnTo>
                  <a:lnTo>
                    <a:pt x="19" y="178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46" y="154"/>
                  </a:lnTo>
                  <a:lnTo>
                    <a:pt x="77" y="135"/>
                  </a:lnTo>
                  <a:lnTo>
                    <a:pt x="138" y="98"/>
                  </a:lnTo>
                  <a:lnTo>
                    <a:pt x="138" y="98"/>
                  </a:lnTo>
                  <a:lnTo>
                    <a:pt x="206" y="56"/>
                  </a:lnTo>
                  <a:lnTo>
                    <a:pt x="238" y="34"/>
                  </a:lnTo>
                  <a:lnTo>
                    <a:pt x="271" y="11"/>
                  </a:lnTo>
                  <a:lnTo>
                    <a:pt x="271" y="11"/>
                  </a:lnTo>
                  <a:lnTo>
                    <a:pt x="272" y="9"/>
                  </a:lnTo>
                  <a:lnTo>
                    <a:pt x="274" y="7"/>
                  </a:lnTo>
                  <a:lnTo>
                    <a:pt x="272" y="3"/>
                  </a:lnTo>
                  <a:lnTo>
                    <a:pt x="271" y="0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9" name="Freeform 1065">
              <a:extLst>
                <a:ext uri="{FF2B5EF4-FFF2-40B4-BE49-F238E27FC236}">
                  <a16:creationId xmlns:a16="http://schemas.microsoft.com/office/drawing/2014/main" id="{CD9F61D0-0A75-0442-9947-0C073E14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726" y="4462463"/>
              <a:ext cx="139700" cy="87313"/>
            </a:xfrm>
            <a:custGeom>
              <a:avLst/>
              <a:gdLst/>
              <a:ahLst/>
              <a:cxnLst>
                <a:cxn ang="0">
                  <a:pos x="343" y="3"/>
                </a:cxn>
                <a:cxn ang="0">
                  <a:pos x="339" y="4"/>
                </a:cxn>
                <a:cxn ang="0">
                  <a:pos x="334" y="6"/>
                </a:cxn>
                <a:cxn ang="0">
                  <a:pos x="317" y="17"/>
                </a:cxn>
                <a:cxn ang="0">
                  <a:pos x="301" y="30"/>
                </a:cxn>
                <a:cxn ang="0">
                  <a:pos x="250" y="67"/>
                </a:cxn>
                <a:cxn ang="0">
                  <a:pos x="196" y="98"/>
                </a:cxn>
                <a:cxn ang="0">
                  <a:pos x="147" y="123"/>
                </a:cxn>
                <a:cxn ang="0">
                  <a:pos x="98" y="150"/>
                </a:cxn>
                <a:cxn ang="0">
                  <a:pos x="75" y="167"/>
                </a:cxn>
                <a:cxn ang="0">
                  <a:pos x="29" y="199"/>
                </a:cxn>
                <a:cxn ang="0">
                  <a:pos x="3" y="210"/>
                </a:cxn>
                <a:cxn ang="0">
                  <a:pos x="1" y="212"/>
                </a:cxn>
                <a:cxn ang="0">
                  <a:pos x="0" y="218"/>
                </a:cxn>
                <a:cxn ang="0">
                  <a:pos x="1" y="222"/>
                </a:cxn>
                <a:cxn ang="0">
                  <a:pos x="7" y="222"/>
                </a:cxn>
                <a:cxn ang="0">
                  <a:pos x="18" y="217"/>
                </a:cxn>
                <a:cxn ang="0">
                  <a:pos x="52" y="195"/>
                </a:cxn>
                <a:cxn ang="0">
                  <a:pos x="84" y="173"/>
                </a:cxn>
                <a:cxn ang="0">
                  <a:pos x="95" y="166"/>
                </a:cxn>
                <a:cxn ang="0">
                  <a:pos x="119" y="150"/>
                </a:cxn>
                <a:cxn ang="0">
                  <a:pos x="143" y="135"/>
                </a:cxn>
                <a:cxn ang="0">
                  <a:pos x="171" y="120"/>
                </a:cxn>
                <a:cxn ang="0">
                  <a:pos x="201" y="107"/>
                </a:cxn>
                <a:cxn ang="0">
                  <a:pos x="254" y="78"/>
                </a:cxn>
                <a:cxn ang="0">
                  <a:pos x="301" y="44"/>
                </a:cxn>
                <a:cxn ang="0">
                  <a:pos x="320" y="29"/>
                </a:cxn>
                <a:cxn ang="0">
                  <a:pos x="337" y="17"/>
                </a:cxn>
                <a:cxn ang="0">
                  <a:pos x="340" y="16"/>
                </a:cxn>
                <a:cxn ang="0">
                  <a:pos x="348" y="14"/>
                </a:cxn>
                <a:cxn ang="0">
                  <a:pos x="352" y="8"/>
                </a:cxn>
                <a:cxn ang="0">
                  <a:pos x="353" y="4"/>
                </a:cxn>
                <a:cxn ang="0">
                  <a:pos x="351" y="1"/>
                </a:cxn>
                <a:cxn ang="0">
                  <a:pos x="344" y="1"/>
                </a:cxn>
                <a:cxn ang="0">
                  <a:pos x="343" y="3"/>
                </a:cxn>
              </a:cxnLst>
              <a:rect l="0" t="0" r="r" b="b"/>
              <a:pathLst>
                <a:path w="353" h="222">
                  <a:moveTo>
                    <a:pt x="343" y="3"/>
                  </a:moveTo>
                  <a:lnTo>
                    <a:pt x="343" y="3"/>
                  </a:lnTo>
                  <a:lnTo>
                    <a:pt x="341" y="4"/>
                  </a:lnTo>
                  <a:lnTo>
                    <a:pt x="339" y="4"/>
                  </a:lnTo>
                  <a:lnTo>
                    <a:pt x="334" y="6"/>
                  </a:lnTo>
                  <a:lnTo>
                    <a:pt x="334" y="6"/>
                  </a:lnTo>
                  <a:lnTo>
                    <a:pt x="324" y="10"/>
                  </a:lnTo>
                  <a:lnTo>
                    <a:pt x="317" y="17"/>
                  </a:lnTo>
                  <a:lnTo>
                    <a:pt x="301" y="30"/>
                  </a:lnTo>
                  <a:lnTo>
                    <a:pt x="301" y="30"/>
                  </a:lnTo>
                  <a:lnTo>
                    <a:pt x="276" y="50"/>
                  </a:lnTo>
                  <a:lnTo>
                    <a:pt x="250" y="67"/>
                  </a:lnTo>
                  <a:lnTo>
                    <a:pt x="224" y="82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47" y="123"/>
                  </a:lnTo>
                  <a:lnTo>
                    <a:pt x="122" y="136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75" y="167"/>
                  </a:lnTo>
                  <a:lnTo>
                    <a:pt x="52" y="184"/>
                  </a:lnTo>
                  <a:lnTo>
                    <a:pt x="29" y="199"/>
                  </a:lnTo>
                  <a:lnTo>
                    <a:pt x="16" y="205"/>
                  </a:lnTo>
                  <a:lnTo>
                    <a:pt x="3" y="210"/>
                  </a:lnTo>
                  <a:lnTo>
                    <a:pt x="3" y="210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4" y="222"/>
                  </a:lnTo>
                  <a:lnTo>
                    <a:pt x="7" y="222"/>
                  </a:lnTo>
                  <a:lnTo>
                    <a:pt x="7" y="222"/>
                  </a:lnTo>
                  <a:lnTo>
                    <a:pt x="18" y="217"/>
                  </a:lnTo>
                  <a:lnTo>
                    <a:pt x="30" y="210"/>
                  </a:lnTo>
                  <a:lnTo>
                    <a:pt x="52" y="195"/>
                  </a:lnTo>
                  <a:lnTo>
                    <a:pt x="73" y="180"/>
                  </a:lnTo>
                  <a:lnTo>
                    <a:pt x="84" y="173"/>
                  </a:lnTo>
                  <a:lnTo>
                    <a:pt x="95" y="166"/>
                  </a:lnTo>
                  <a:lnTo>
                    <a:pt x="95" y="166"/>
                  </a:lnTo>
                  <a:lnTo>
                    <a:pt x="107" y="158"/>
                  </a:lnTo>
                  <a:lnTo>
                    <a:pt x="119" y="150"/>
                  </a:lnTo>
                  <a:lnTo>
                    <a:pt x="143" y="135"/>
                  </a:lnTo>
                  <a:lnTo>
                    <a:pt x="143" y="135"/>
                  </a:lnTo>
                  <a:lnTo>
                    <a:pt x="156" y="127"/>
                  </a:lnTo>
                  <a:lnTo>
                    <a:pt x="171" y="120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28" y="94"/>
                  </a:lnTo>
                  <a:lnTo>
                    <a:pt x="254" y="78"/>
                  </a:lnTo>
                  <a:lnTo>
                    <a:pt x="277" y="63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320" y="29"/>
                  </a:lnTo>
                  <a:lnTo>
                    <a:pt x="332" y="20"/>
                  </a:lnTo>
                  <a:lnTo>
                    <a:pt x="337" y="17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44" y="16"/>
                  </a:lnTo>
                  <a:lnTo>
                    <a:pt x="348" y="14"/>
                  </a:lnTo>
                  <a:lnTo>
                    <a:pt x="352" y="8"/>
                  </a:lnTo>
                  <a:lnTo>
                    <a:pt x="352" y="8"/>
                  </a:lnTo>
                  <a:lnTo>
                    <a:pt x="353" y="6"/>
                  </a:lnTo>
                  <a:lnTo>
                    <a:pt x="353" y="4"/>
                  </a:lnTo>
                  <a:lnTo>
                    <a:pt x="352" y="3"/>
                  </a:lnTo>
                  <a:lnTo>
                    <a:pt x="351" y="1"/>
                  </a:lnTo>
                  <a:lnTo>
                    <a:pt x="347" y="0"/>
                  </a:lnTo>
                  <a:lnTo>
                    <a:pt x="344" y="1"/>
                  </a:lnTo>
                  <a:lnTo>
                    <a:pt x="343" y="3"/>
                  </a:lnTo>
                  <a:lnTo>
                    <a:pt x="34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0" name="Freeform 1066">
              <a:extLst>
                <a:ext uri="{FF2B5EF4-FFF2-40B4-BE49-F238E27FC236}">
                  <a16:creationId xmlns:a16="http://schemas.microsoft.com/office/drawing/2014/main" id="{C164F1E1-0C65-7C4B-999E-7E7FDEE5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4484688"/>
              <a:ext cx="400050" cy="227013"/>
            </a:xfrm>
            <a:custGeom>
              <a:avLst/>
              <a:gdLst/>
              <a:ahLst/>
              <a:cxnLst>
                <a:cxn ang="0">
                  <a:pos x="1000" y="3"/>
                </a:cxn>
                <a:cxn ang="0">
                  <a:pos x="973" y="26"/>
                </a:cxn>
                <a:cxn ang="0">
                  <a:pos x="914" y="68"/>
                </a:cxn>
                <a:cxn ang="0">
                  <a:pos x="884" y="86"/>
                </a:cxn>
                <a:cxn ang="0">
                  <a:pos x="791" y="144"/>
                </a:cxn>
                <a:cxn ang="0">
                  <a:pos x="760" y="162"/>
                </a:cxn>
                <a:cxn ang="0">
                  <a:pos x="699" y="192"/>
                </a:cxn>
                <a:cxn ang="0">
                  <a:pos x="638" y="224"/>
                </a:cxn>
                <a:cxn ang="0">
                  <a:pos x="607" y="241"/>
                </a:cxn>
                <a:cxn ang="0">
                  <a:pos x="544" y="273"/>
                </a:cxn>
                <a:cxn ang="0">
                  <a:pos x="510" y="287"/>
                </a:cxn>
                <a:cxn ang="0">
                  <a:pos x="447" y="314"/>
                </a:cxn>
                <a:cxn ang="0">
                  <a:pos x="385" y="348"/>
                </a:cxn>
                <a:cxn ang="0">
                  <a:pos x="327" y="386"/>
                </a:cxn>
                <a:cxn ang="0">
                  <a:pos x="270" y="424"/>
                </a:cxn>
                <a:cxn ang="0">
                  <a:pos x="236" y="442"/>
                </a:cxn>
                <a:cxn ang="0">
                  <a:pos x="201" y="458"/>
                </a:cxn>
                <a:cxn ang="0">
                  <a:pos x="170" y="476"/>
                </a:cxn>
                <a:cxn ang="0">
                  <a:pos x="138" y="494"/>
                </a:cxn>
                <a:cxn ang="0">
                  <a:pos x="74" y="531"/>
                </a:cxn>
                <a:cxn ang="0">
                  <a:pos x="58" y="540"/>
                </a:cxn>
                <a:cxn ang="0">
                  <a:pos x="32" y="553"/>
                </a:cxn>
                <a:cxn ang="0">
                  <a:pos x="14" y="559"/>
                </a:cxn>
                <a:cxn ang="0">
                  <a:pos x="5" y="560"/>
                </a:cxn>
                <a:cxn ang="0">
                  <a:pos x="1" y="562"/>
                </a:cxn>
                <a:cxn ang="0">
                  <a:pos x="1" y="570"/>
                </a:cxn>
                <a:cxn ang="0">
                  <a:pos x="5" y="572"/>
                </a:cxn>
                <a:cxn ang="0">
                  <a:pos x="10" y="572"/>
                </a:cxn>
                <a:cxn ang="0">
                  <a:pos x="14" y="570"/>
                </a:cxn>
                <a:cxn ang="0">
                  <a:pos x="39" y="564"/>
                </a:cxn>
                <a:cxn ang="0">
                  <a:pos x="62" y="552"/>
                </a:cxn>
                <a:cxn ang="0">
                  <a:pos x="108" y="526"/>
                </a:cxn>
                <a:cxn ang="0">
                  <a:pos x="176" y="487"/>
                </a:cxn>
                <a:cxn ang="0">
                  <a:pos x="247" y="449"/>
                </a:cxn>
                <a:cxn ang="0">
                  <a:pos x="264" y="440"/>
                </a:cxn>
                <a:cxn ang="0">
                  <a:pos x="315" y="408"/>
                </a:cxn>
                <a:cxn ang="0">
                  <a:pos x="382" y="366"/>
                </a:cxn>
                <a:cxn ang="0">
                  <a:pos x="416" y="347"/>
                </a:cxn>
                <a:cxn ang="0">
                  <a:pos x="485" y="310"/>
                </a:cxn>
                <a:cxn ang="0">
                  <a:pos x="522" y="294"/>
                </a:cxn>
                <a:cxn ang="0">
                  <a:pos x="552" y="283"/>
                </a:cxn>
                <a:cxn ang="0">
                  <a:pos x="608" y="254"/>
                </a:cxn>
                <a:cxn ang="0">
                  <a:pos x="637" y="238"/>
                </a:cxn>
                <a:cxn ang="0">
                  <a:pos x="701" y="204"/>
                </a:cxn>
                <a:cxn ang="0">
                  <a:pos x="766" y="171"/>
                </a:cxn>
                <a:cxn ang="0">
                  <a:pos x="799" y="153"/>
                </a:cxn>
                <a:cxn ang="0">
                  <a:pos x="898" y="92"/>
                </a:cxn>
                <a:cxn ang="0">
                  <a:pos x="928" y="73"/>
                </a:cxn>
                <a:cxn ang="0">
                  <a:pos x="983" y="33"/>
                </a:cxn>
                <a:cxn ang="0">
                  <a:pos x="1008" y="11"/>
                </a:cxn>
                <a:cxn ang="0">
                  <a:pos x="1009" y="8"/>
                </a:cxn>
                <a:cxn ang="0">
                  <a:pos x="1008" y="3"/>
                </a:cxn>
                <a:cxn ang="0">
                  <a:pos x="1002" y="1"/>
                </a:cxn>
                <a:cxn ang="0">
                  <a:pos x="1000" y="3"/>
                </a:cxn>
              </a:cxnLst>
              <a:rect l="0" t="0" r="r" b="b"/>
              <a:pathLst>
                <a:path w="1009" h="572">
                  <a:moveTo>
                    <a:pt x="1000" y="3"/>
                  </a:moveTo>
                  <a:lnTo>
                    <a:pt x="1000" y="3"/>
                  </a:lnTo>
                  <a:lnTo>
                    <a:pt x="987" y="15"/>
                  </a:lnTo>
                  <a:lnTo>
                    <a:pt x="973" y="26"/>
                  </a:lnTo>
                  <a:lnTo>
                    <a:pt x="944" y="49"/>
                  </a:lnTo>
                  <a:lnTo>
                    <a:pt x="914" y="68"/>
                  </a:lnTo>
                  <a:lnTo>
                    <a:pt x="884" y="86"/>
                  </a:lnTo>
                  <a:lnTo>
                    <a:pt x="884" y="86"/>
                  </a:lnTo>
                  <a:lnTo>
                    <a:pt x="822" y="124"/>
                  </a:lnTo>
                  <a:lnTo>
                    <a:pt x="791" y="144"/>
                  </a:lnTo>
                  <a:lnTo>
                    <a:pt x="760" y="162"/>
                  </a:lnTo>
                  <a:lnTo>
                    <a:pt x="760" y="162"/>
                  </a:lnTo>
                  <a:lnTo>
                    <a:pt x="729" y="178"/>
                  </a:lnTo>
                  <a:lnTo>
                    <a:pt x="699" y="192"/>
                  </a:lnTo>
                  <a:lnTo>
                    <a:pt x="668" y="207"/>
                  </a:lnTo>
                  <a:lnTo>
                    <a:pt x="638" y="224"/>
                  </a:lnTo>
                  <a:lnTo>
                    <a:pt x="638" y="224"/>
                  </a:lnTo>
                  <a:lnTo>
                    <a:pt x="607" y="241"/>
                  </a:lnTo>
                  <a:lnTo>
                    <a:pt x="575" y="258"/>
                  </a:lnTo>
                  <a:lnTo>
                    <a:pt x="544" y="273"/>
                  </a:lnTo>
                  <a:lnTo>
                    <a:pt x="510" y="287"/>
                  </a:lnTo>
                  <a:lnTo>
                    <a:pt x="510" y="287"/>
                  </a:lnTo>
                  <a:lnTo>
                    <a:pt x="478" y="300"/>
                  </a:lnTo>
                  <a:lnTo>
                    <a:pt x="447" y="314"/>
                  </a:lnTo>
                  <a:lnTo>
                    <a:pt x="416" y="330"/>
                  </a:lnTo>
                  <a:lnTo>
                    <a:pt x="385" y="348"/>
                  </a:lnTo>
                  <a:lnTo>
                    <a:pt x="357" y="366"/>
                  </a:lnTo>
                  <a:lnTo>
                    <a:pt x="327" y="38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53" y="433"/>
                  </a:lnTo>
                  <a:lnTo>
                    <a:pt x="236" y="442"/>
                  </a:lnTo>
                  <a:lnTo>
                    <a:pt x="201" y="458"/>
                  </a:lnTo>
                  <a:lnTo>
                    <a:pt x="201" y="458"/>
                  </a:lnTo>
                  <a:lnTo>
                    <a:pt x="185" y="467"/>
                  </a:lnTo>
                  <a:lnTo>
                    <a:pt x="170" y="476"/>
                  </a:lnTo>
                  <a:lnTo>
                    <a:pt x="138" y="494"/>
                  </a:lnTo>
                  <a:lnTo>
                    <a:pt x="138" y="494"/>
                  </a:lnTo>
                  <a:lnTo>
                    <a:pt x="107" y="513"/>
                  </a:lnTo>
                  <a:lnTo>
                    <a:pt x="74" y="531"/>
                  </a:lnTo>
                  <a:lnTo>
                    <a:pt x="74" y="531"/>
                  </a:lnTo>
                  <a:lnTo>
                    <a:pt x="58" y="540"/>
                  </a:lnTo>
                  <a:lnTo>
                    <a:pt x="41" y="549"/>
                  </a:lnTo>
                  <a:lnTo>
                    <a:pt x="32" y="553"/>
                  </a:lnTo>
                  <a:lnTo>
                    <a:pt x="23" y="556"/>
                  </a:lnTo>
                  <a:lnTo>
                    <a:pt x="14" y="559"/>
                  </a:lnTo>
                  <a:lnTo>
                    <a:pt x="5" y="560"/>
                  </a:lnTo>
                  <a:lnTo>
                    <a:pt x="5" y="560"/>
                  </a:lnTo>
                  <a:lnTo>
                    <a:pt x="2" y="561"/>
                  </a:lnTo>
                  <a:lnTo>
                    <a:pt x="1" y="562"/>
                  </a:lnTo>
                  <a:lnTo>
                    <a:pt x="0" y="566"/>
                  </a:lnTo>
                  <a:lnTo>
                    <a:pt x="1" y="570"/>
                  </a:lnTo>
                  <a:lnTo>
                    <a:pt x="2" y="572"/>
                  </a:lnTo>
                  <a:lnTo>
                    <a:pt x="5" y="572"/>
                  </a:lnTo>
                  <a:lnTo>
                    <a:pt x="10" y="572"/>
                  </a:lnTo>
                  <a:lnTo>
                    <a:pt x="10" y="572"/>
                  </a:lnTo>
                  <a:lnTo>
                    <a:pt x="14" y="570"/>
                  </a:lnTo>
                  <a:lnTo>
                    <a:pt x="14" y="570"/>
                  </a:lnTo>
                  <a:lnTo>
                    <a:pt x="26" y="568"/>
                  </a:lnTo>
                  <a:lnTo>
                    <a:pt x="39" y="564"/>
                  </a:lnTo>
                  <a:lnTo>
                    <a:pt x="51" y="559"/>
                  </a:lnTo>
                  <a:lnTo>
                    <a:pt x="62" y="552"/>
                  </a:lnTo>
                  <a:lnTo>
                    <a:pt x="86" y="539"/>
                  </a:lnTo>
                  <a:lnTo>
                    <a:pt x="108" y="526"/>
                  </a:lnTo>
                  <a:lnTo>
                    <a:pt x="108" y="526"/>
                  </a:lnTo>
                  <a:lnTo>
                    <a:pt x="176" y="487"/>
                  </a:lnTo>
                  <a:lnTo>
                    <a:pt x="211" y="467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64" y="440"/>
                  </a:lnTo>
                  <a:lnTo>
                    <a:pt x="281" y="429"/>
                  </a:lnTo>
                  <a:lnTo>
                    <a:pt x="315" y="408"/>
                  </a:lnTo>
                  <a:lnTo>
                    <a:pt x="348" y="386"/>
                  </a:lnTo>
                  <a:lnTo>
                    <a:pt x="382" y="366"/>
                  </a:lnTo>
                  <a:lnTo>
                    <a:pt x="382" y="366"/>
                  </a:lnTo>
                  <a:lnTo>
                    <a:pt x="416" y="347"/>
                  </a:lnTo>
                  <a:lnTo>
                    <a:pt x="451" y="327"/>
                  </a:lnTo>
                  <a:lnTo>
                    <a:pt x="485" y="310"/>
                  </a:lnTo>
                  <a:lnTo>
                    <a:pt x="503" y="302"/>
                  </a:lnTo>
                  <a:lnTo>
                    <a:pt x="522" y="294"/>
                  </a:lnTo>
                  <a:lnTo>
                    <a:pt x="522" y="294"/>
                  </a:lnTo>
                  <a:lnTo>
                    <a:pt x="552" y="283"/>
                  </a:lnTo>
                  <a:lnTo>
                    <a:pt x="580" y="270"/>
                  </a:lnTo>
                  <a:lnTo>
                    <a:pt x="608" y="254"/>
                  </a:lnTo>
                  <a:lnTo>
                    <a:pt x="637" y="238"/>
                  </a:lnTo>
                  <a:lnTo>
                    <a:pt x="637" y="238"/>
                  </a:lnTo>
                  <a:lnTo>
                    <a:pt x="668" y="221"/>
                  </a:lnTo>
                  <a:lnTo>
                    <a:pt x="701" y="204"/>
                  </a:lnTo>
                  <a:lnTo>
                    <a:pt x="733" y="188"/>
                  </a:lnTo>
                  <a:lnTo>
                    <a:pt x="766" y="171"/>
                  </a:lnTo>
                  <a:lnTo>
                    <a:pt x="766" y="171"/>
                  </a:lnTo>
                  <a:lnTo>
                    <a:pt x="799" y="153"/>
                  </a:lnTo>
                  <a:lnTo>
                    <a:pt x="833" y="13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928" y="73"/>
                  </a:lnTo>
                  <a:lnTo>
                    <a:pt x="956" y="54"/>
                  </a:lnTo>
                  <a:lnTo>
                    <a:pt x="983" y="33"/>
                  </a:lnTo>
                  <a:lnTo>
                    <a:pt x="995" y="22"/>
                  </a:lnTo>
                  <a:lnTo>
                    <a:pt x="1008" y="11"/>
                  </a:lnTo>
                  <a:lnTo>
                    <a:pt x="1008" y="11"/>
                  </a:lnTo>
                  <a:lnTo>
                    <a:pt x="1009" y="8"/>
                  </a:lnTo>
                  <a:lnTo>
                    <a:pt x="1009" y="7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1002" y="1"/>
                  </a:lnTo>
                  <a:lnTo>
                    <a:pt x="1000" y="3"/>
                  </a:lnTo>
                  <a:lnTo>
                    <a:pt x="100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1" name="Freeform 1067">
              <a:extLst>
                <a:ext uri="{FF2B5EF4-FFF2-40B4-BE49-F238E27FC236}">
                  <a16:creationId xmlns:a16="http://schemas.microsoft.com/office/drawing/2014/main" id="{64845511-DA71-0848-98B8-70CC5D05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4522788"/>
              <a:ext cx="357188" cy="195263"/>
            </a:xfrm>
            <a:custGeom>
              <a:avLst/>
              <a:gdLst/>
              <a:ahLst/>
              <a:cxnLst>
                <a:cxn ang="0">
                  <a:pos x="892" y="3"/>
                </a:cxn>
                <a:cxn ang="0">
                  <a:pos x="883" y="10"/>
                </a:cxn>
                <a:cxn ang="0">
                  <a:pos x="849" y="26"/>
                </a:cxn>
                <a:cxn ang="0">
                  <a:pos x="835" y="33"/>
                </a:cxn>
                <a:cxn ang="0">
                  <a:pos x="798" y="56"/>
                </a:cxn>
                <a:cxn ang="0">
                  <a:pos x="740" y="91"/>
                </a:cxn>
                <a:cxn ang="0">
                  <a:pos x="685" y="131"/>
                </a:cxn>
                <a:cxn ang="0">
                  <a:pos x="659" y="149"/>
                </a:cxn>
                <a:cxn ang="0">
                  <a:pos x="604" y="184"/>
                </a:cxn>
                <a:cxn ang="0">
                  <a:pos x="520" y="231"/>
                </a:cxn>
                <a:cxn ang="0">
                  <a:pos x="463" y="261"/>
                </a:cxn>
                <a:cxn ang="0">
                  <a:pos x="357" y="322"/>
                </a:cxn>
                <a:cxn ang="0">
                  <a:pos x="328" y="337"/>
                </a:cxn>
                <a:cxn ang="0">
                  <a:pos x="242" y="382"/>
                </a:cxn>
                <a:cxn ang="0">
                  <a:pos x="184" y="409"/>
                </a:cxn>
                <a:cxn ang="0">
                  <a:pos x="124" y="433"/>
                </a:cxn>
                <a:cxn ang="0">
                  <a:pos x="100" y="442"/>
                </a:cxn>
                <a:cxn ang="0">
                  <a:pos x="75" y="451"/>
                </a:cxn>
                <a:cxn ang="0">
                  <a:pos x="41" y="468"/>
                </a:cxn>
                <a:cxn ang="0">
                  <a:pos x="14" y="479"/>
                </a:cxn>
                <a:cxn ang="0">
                  <a:pos x="5" y="480"/>
                </a:cxn>
                <a:cxn ang="0">
                  <a:pos x="1" y="482"/>
                </a:cxn>
                <a:cxn ang="0">
                  <a:pos x="0" y="489"/>
                </a:cxn>
                <a:cxn ang="0">
                  <a:pos x="2" y="492"/>
                </a:cxn>
                <a:cxn ang="0">
                  <a:pos x="5" y="492"/>
                </a:cxn>
                <a:cxn ang="0">
                  <a:pos x="32" y="485"/>
                </a:cxn>
                <a:cxn ang="0">
                  <a:pos x="57" y="475"/>
                </a:cxn>
                <a:cxn ang="0">
                  <a:pos x="96" y="455"/>
                </a:cxn>
                <a:cxn ang="0">
                  <a:pos x="108" y="450"/>
                </a:cxn>
                <a:cxn ang="0">
                  <a:pos x="193" y="417"/>
                </a:cxn>
                <a:cxn ang="0">
                  <a:pos x="221" y="404"/>
                </a:cxn>
                <a:cxn ang="0">
                  <a:pos x="308" y="363"/>
                </a:cxn>
                <a:cxn ang="0">
                  <a:pos x="336" y="348"/>
                </a:cxn>
                <a:cxn ang="0">
                  <a:pos x="429" y="293"/>
                </a:cxn>
                <a:cxn ang="0">
                  <a:pos x="460" y="276"/>
                </a:cxn>
                <a:cxn ang="0">
                  <a:pos x="578" y="213"/>
                </a:cxn>
                <a:cxn ang="0">
                  <a:pos x="635" y="179"/>
                </a:cxn>
                <a:cxn ang="0">
                  <a:pos x="690" y="140"/>
                </a:cxn>
                <a:cxn ang="0">
                  <a:pos x="718" y="120"/>
                </a:cxn>
                <a:cxn ang="0">
                  <a:pos x="803" y="67"/>
                </a:cxn>
                <a:cxn ang="0">
                  <a:pos x="834" y="47"/>
                </a:cxn>
                <a:cxn ang="0">
                  <a:pos x="867" y="31"/>
                </a:cxn>
                <a:cxn ang="0">
                  <a:pos x="876" y="27"/>
                </a:cxn>
                <a:cxn ang="0">
                  <a:pos x="893" y="18"/>
                </a:cxn>
                <a:cxn ang="0">
                  <a:pos x="900" y="10"/>
                </a:cxn>
                <a:cxn ang="0">
                  <a:pos x="901" y="6"/>
                </a:cxn>
                <a:cxn ang="0">
                  <a:pos x="898" y="1"/>
                </a:cxn>
                <a:cxn ang="0">
                  <a:pos x="894" y="1"/>
                </a:cxn>
                <a:cxn ang="0">
                  <a:pos x="892" y="3"/>
                </a:cxn>
              </a:cxnLst>
              <a:rect l="0" t="0" r="r" b="b"/>
              <a:pathLst>
                <a:path w="901" h="492">
                  <a:moveTo>
                    <a:pt x="892" y="3"/>
                  </a:moveTo>
                  <a:lnTo>
                    <a:pt x="892" y="3"/>
                  </a:lnTo>
                  <a:lnTo>
                    <a:pt x="888" y="6"/>
                  </a:lnTo>
                  <a:lnTo>
                    <a:pt x="883" y="10"/>
                  </a:lnTo>
                  <a:lnTo>
                    <a:pt x="872" y="17"/>
                  </a:lnTo>
                  <a:lnTo>
                    <a:pt x="849" y="26"/>
                  </a:lnTo>
                  <a:lnTo>
                    <a:pt x="849" y="26"/>
                  </a:lnTo>
                  <a:lnTo>
                    <a:pt x="835" y="33"/>
                  </a:lnTo>
                  <a:lnTo>
                    <a:pt x="822" y="40"/>
                  </a:lnTo>
                  <a:lnTo>
                    <a:pt x="798" y="56"/>
                  </a:lnTo>
                  <a:lnTo>
                    <a:pt x="798" y="56"/>
                  </a:lnTo>
                  <a:lnTo>
                    <a:pt x="740" y="91"/>
                  </a:lnTo>
                  <a:lnTo>
                    <a:pt x="713" y="111"/>
                  </a:lnTo>
                  <a:lnTo>
                    <a:pt x="685" y="131"/>
                  </a:lnTo>
                  <a:lnTo>
                    <a:pt x="685" y="131"/>
                  </a:lnTo>
                  <a:lnTo>
                    <a:pt x="659" y="149"/>
                  </a:lnTo>
                  <a:lnTo>
                    <a:pt x="631" y="167"/>
                  </a:lnTo>
                  <a:lnTo>
                    <a:pt x="604" y="184"/>
                  </a:lnTo>
                  <a:lnTo>
                    <a:pt x="576" y="200"/>
                  </a:lnTo>
                  <a:lnTo>
                    <a:pt x="520" y="231"/>
                  </a:lnTo>
                  <a:lnTo>
                    <a:pt x="463" y="261"/>
                  </a:lnTo>
                  <a:lnTo>
                    <a:pt x="463" y="261"/>
                  </a:lnTo>
                  <a:lnTo>
                    <a:pt x="409" y="290"/>
                  </a:lnTo>
                  <a:lnTo>
                    <a:pt x="357" y="322"/>
                  </a:lnTo>
                  <a:lnTo>
                    <a:pt x="357" y="322"/>
                  </a:lnTo>
                  <a:lnTo>
                    <a:pt x="328" y="337"/>
                  </a:lnTo>
                  <a:lnTo>
                    <a:pt x="300" y="353"/>
                  </a:lnTo>
                  <a:lnTo>
                    <a:pt x="242" y="382"/>
                  </a:lnTo>
                  <a:lnTo>
                    <a:pt x="242" y="382"/>
                  </a:lnTo>
                  <a:lnTo>
                    <a:pt x="184" y="409"/>
                  </a:lnTo>
                  <a:lnTo>
                    <a:pt x="154" y="421"/>
                  </a:lnTo>
                  <a:lnTo>
                    <a:pt x="124" y="433"/>
                  </a:lnTo>
                  <a:lnTo>
                    <a:pt x="124" y="433"/>
                  </a:lnTo>
                  <a:lnTo>
                    <a:pt x="100" y="442"/>
                  </a:lnTo>
                  <a:lnTo>
                    <a:pt x="75" y="451"/>
                  </a:lnTo>
                  <a:lnTo>
                    <a:pt x="75" y="451"/>
                  </a:lnTo>
                  <a:lnTo>
                    <a:pt x="58" y="459"/>
                  </a:lnTo>
                  <a:lnTo>
                    <a:pt x="41" y="468"/>
                  </a:lnTo>
                  <a:lnTo>
                    <a:pt x="23" y="476"/>
                  </a:lnTo>
                  <a:lnTo>
                    <a:pt x="14" y="479"/>
                  </a:lnTo>
                  <a:lnTo>
                    <a:pt x="5" y="480"/>
                  </a:lnTo>
                  <a:lnTo>
                    <a:pt x="5" y="480"/>
                  </a:lnTo>
                  <a:lnTo>
                    <a:pt x="2" y="481"/>
                  </a:lnTo>
                  <a:lnTo>
                    <a:pt x="1" y="482"/>
                  </a:lnTo>
                  <a:lnTo>
                    <a:pt x="0" y="486"/>
                  </a:lnTo>
                  <a:lnTo>
                    <a:pt x="0" y="489"/>
                  </a:lnTo>
                  <a:lnTo>
                    <a:pt x="1" y="490"/>
                  </a:lnTo>
                  <a:lnTo>
                    <a:pt x="2" y="492"/>
                  </a:lnTo>
                  <a:lnTo>
                    <a:pt x="5" y="492"/>
                  </a:lnTo>
                  <a:lnTo>
                    <a:pt x="5" y="492"/>
                  </a:lnTo>
                  <a:lnTo>
                    <a:pt x="19" y="489"/>
                  </a:lnTo>
                  <a:lnTo>
                    <a:pt x="32" y="485"/>
                  </a:lnTo>
                  <a:lnTo>
                    <a:pt x="45" y="480"/>
                  </a:lnTo>
                  <a:lnTo>
                    <a:pt x="57" y="475"/>
                  </a:lnTo>
                  <a:lnTo>
                    <a:pt x="83" y="462"/>
                  </a:lnTo>
                  <a:lnTo>
                    <a:pt x="96" y="455"/>
                  </a:lnTo>
                  <a:lnTo>
                    <a:pt x="108" y="450"/>
                  </a:lnTo>
                  <a:lnTo>
                    <a:pt x="108" y="450"/>
                  </a:lnTo>
                  <a:lnTo>
                    <a:pt x="166" y="429"/>
                  </a:lnTo>
                  <a:lnTo>
                    <a:pt x="193" y="417"/>
                  </a:lnTo>
                  <a:lnTo>
                    <a:pt x="221" y="404"/>
                  </a:lnTo>
                  <a:lnTo>
                    <a:pt x="221" y="404"/>
                  </a:lnTo>
                  <a:lnTo>
                    <a:pt x="280" y="378"/>
                  </a:lnTo>
                  <a:lnTo>
                    <a:pt x="308" y="363"/>
                  </a:lnTo>
                  <a:lnTo>
                    <a:pt x="336" y="348"/>
                  </a:lnTo>
                  <a:lnTo>
                    <a:pt x="336" y="348"/>
                  </a:lnTo>
                  <a:lnTo>
                    <a:pt x="397" y="311"/>
                  </a:lnTo>
                  <a:lnTo>
                    <a:pt x="429" y="293"/>
                  </a:lnTo>
                  <a:lnTo>
                    <a:pt x="460" y="276"/>
                  </a:lnTo>
                  <a:lnTo>
                    <a:pt x="460" y="276"/>
                  </a:lnTo>
                  <a:lnTo>
                    <a:pt x="519" y="246"/>
                  </a:lnTo>
                  <a:lnTo>
                    <a:pt x="578" y="213"/>
                  </a:lnTo>
                  <a:lnTo>
                    <a:pt x="607" y="196"/>
                  </a:lnTo>
                  <a:lnTo>
                    <a:pt x="635" y="179"/>
                  </a:lnTo>
                  <a:lnTo>
                    <a:pt x="663" y="159"/>
                  </a:lnTo>
                  <a:lnTo>
                    <a:pt x="690" y="140"/>
                  </a:lnTo>
                  <a:lnTo>
                    <a:pt x="690" y="140"/>
                  </a:lnTo>
                  <a:lnTo>
                    <a:pt x="718" y="120"/>
                  </a:lnTo>
                  <a:lnTo>
                    <a:pt x="745" y="102"/>
                  </a:lnTo>
                  <a:lnTo>
                    <a:pt x="803" y="67"/>
                  </a:lnTo>
                  <a:lnTo>
                    <a:pt x="803" y="67"/>
                  </a:lnTo>
                  <a:lnTo>
                    <a:pt x="834" y="47"/>
                  </a:lnTo>
                  <a:lnTo>
                    <a:pt x="850" y="38"/>
                  </a:lnTo>
                  <a:lnTo>
                    <a:pt x="867" y="31"/>
                  </a:lnTo>
                  <a:lnTo>
                    <a:pt x="867" y="31"/>
                  </a:lnTo>
                  <a:lnTo>
                    <a:pt x="876" y="27"/>
                  </a:lnTo>
                  <a:lnTo>
                    <a:pt x="885" y="23"/>
                  </a:lnTo>
                  <a:lnTo>
                    <a:pt x="893" y="18"/>
                  </a:lnTo>
                  <a:lnTo>
                    <a:pt x="900" y="10"/>
                  </a:lnTo>
                  <a:lnTo>
                    <a:pt x="900" y="10"/>
                  </a:lnTo>
                  <a:lnTo>
                    <a:pt x="901" y="8"/>
                  </a:lnTo>
                  <a:lnTo>
                    <a:pt x="901" y="6"/>
                  </a:lnTo>
                  <a:lnTo>
                    <a:pt x="900" y="3"/>
                  </a:lnTo>
                  <a:lnTo>
                    <a:pt x="898" y="1"/>
                  </a:lnTo>
                  <a:lnTo>
                    <a:pt x="896" y="0"/>
                  </a:lnTo>
                  <a:lnTo>
                    <a:pt x="894" y="1"/>
                  </a:lnTo>
                  <a:lnTo>
                    <a:pt x="892" y="3"/>
                  </a:lnTo>
                  <a:lnTo>
                    <a:pt x="89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2" name="Freeform 1068">
              <a:extLst>
                <a:ext uri="{FF2B5EF4-FFF2-40B4-BE49-F238E27FC236}">
                  <a16:creationId xmlns:a16="http://schemas.microsoft.com/office/drawing/2014/main" id="{8411DE84-568F-8643-B547-955DD53B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0101" y="4557713"/>
              <a:ext cx="282575" cy="153988"/>
            </a:xfrm>
            <a:custGeom>
              <a:avLst/>
              <a:gdLst/>
              <a:ahLst/>
              <a:cxnLst>
                <a:cxn ang="0">
                  <a:pos x="704" y="2"/>
                </a:cxn>
                <a:cxn ang="0">
                  <a:pos x="688" y="9"/>
                </a:cxn>
                <a:cxn ang="0">
                  <a:pos x="673" y="16"/>
                </a:cxn>
                <a:cxn ang="0">
                  <a:pos x="663" y="21"/>
                </a:cxn>
                <a:cxn ang="0">
                  <a:pos x="637" y="41"/>
                </a:cxn>
                <a:cxn ang="0">
                  <a:pos x="616" y="55"/>
                </a:cxn>
                <a:cxn ang="0">
                  <a:pos x="577" y="85"/>
                </a:cxn>
                <a:cxn ang="0">
                  <a:pos x="555" y="98"/>
                </a:cxn>
                <a:cxn ang="0">
                  <a:pos x="462" y="148"/>
                </a:cxn>
                <a:cxn ang="0">
                  <a:pos x="438" y="162"/>
                </a:cxn>
                <a:cxn ang="0">
                  <a:pos x="390" y="192"/>
                </a:cxn>
                <a:cxn ang="0">
                  <a:pos x="365" y="206"/>
                </a:cxn>
                <a:cxn ang="0">
                  <a:pos x="340" y="216"/>
                </a:cxn>
                <a:cxn ang="0">
                  <a:pos x="270" y="253"/>
                </a:cxn>
                <a:cxn ang="0">
                  <a:pos x="174" y="302"/>
                </a:cxn>
                <a:cxn ang="0">
                  <a:pos x="132" y="321"/>
                </a:cxn>
                <a:cxn ang="0">
                  <a:pos x="89" y="340"/>
                </a:cxn>
                <a:cxn ang="0">
                  <a:pos x="70" y="352"/>
                </a:cxn>
                <a:cxn ang="0">
                  <a:pos x="26" y="372"/>
                </a:cxn>
                <a:cxn ang="0">
                  <a:pos x="4" y="377"/>
                </a:cxn>
                <a:cxn ang="0">
                  <a:pos x="3" y="378"/>
                </a:cxn>
                <a:cxn ang="0">
                  <a:pos x="0" y="382"/>
                </a:cxn>
                <a:cxn ang="0">
                  <a:pos x="3" y="387"/>
                </a:cxn>
                <a:cxn ang="0">
                  <a:pos x="8" y="389"/>
                </a:cxn>
                <a:cxn ang="0">
                  <a:pos x="24" y="385"/>
                </a:cxn>
                <a:cxn ang="0">
                  <a:pos x="70" y="364"/>
                </a:cxn>
                <a:cxn ang="0">
                  <a:pos x="115" y="342"/>
                </a:cxn>
                <a:cxn ang="0">
                  <a:pos x="161" y="321"/>
                </a:cxn>
                <a:cxn ang="0">
                  <a:pos x="212" y="297"/>
                </a:cxn>
                <a:cxn ang="0">
                  <a:pos x="312" y="245"/>
                </a:cxn>
                <a:cxn ang="0">
                  <a:pos x="361" y="219"/>
                </a:cxn>
                <a:cxn ang="0">
                  <a:pos x="411" y="192"/>
                </a:cxn>
                <a:cxn ang="0">
                  <a:pos x="459" y="164"/>
                </a:cxn>
                <a:cxn ang="0">
                  <a:pos x="510" y="135"/>
                </a:cxn>
                <a:cxn ang="0">
                  <a:pos x="561" y="107"/>
                </a:cxn>
                <a:cxn ang="0">
                  <a:pos x="607" y="77"/>
                </a:cxn>
                <a:cxn ang="0">
                  <a:pos x="652" y="45"/>
                </a:cxn>
                <a:cxn ang="0">
                  <a:pos x="670" y="32"/>
                </a:cxn>
                <a:cxn ang="0">
                  <a:pos x="691" y="20"/>
                </a:cxn>
                <a:cxn ang="0">
                  <a:pos x="701" y="16"/>
                </a:cxn>
                <a:cxn ang="0">
                  <a:pos x="712" y="11"/>
                </a:cxn>
                <a:cxn ang="0">
                  <a:pos x="714" y="8"/>
                </a:cxn>
                <a:cxn ang="0">
                  <a:pos x="713" y="3"/>
                </a:cxn>
                <a:cxn ang="0">
                  <a:pos x="707" y="0"/>
                </a:cxn>
                <a:cxn ang="0">
                  <a:pos x="704" y="2"/>
                </a:cxn>
              </a:cxnLst>
              <a:rect l="0" t="0" r="r" b="b"/>
              <a:pathLst>
                <a:path w="714" h="389">
                  <a:moveTo>
                    <a:pt x="704" y="2"/>
                  </a:moveTo>
                  <a:lnTo>
                    <a:pt x="704" y="2"/>
                  </a:lnTo>
                  <a:lnTo>
                    <a:pt x="697" y="7"/>
                  </a:lnTo>
                  <a:lnTo>
                    <a:pt x="688" y="9"/>
                  </a:lnTo>
                  <a:lnTo>
                    <a:pt x="680" y="13"/>
                  </a:lnTo>
                  <a:lnTo>
                    <a:pt x="673" y="16"/>
                  </a:lnTo>
                  <a:lnTo>
                    <a:pt x="673" y="16"/>
                  </a:lnTo>
                  <a:lnTo>
                    <a:pt x="663" y="21"/>
                  </a:lnTo>
                  <a:lnTo>
                    <a:pt x="654" y="28"/>
                  </a:lnTo>
                  <a:lnTo>
                    <a:pt x="637" y="41"/>
                  </a:lnTo>
                  <a:lnTo>
                    <a:pt x="637" y="41"/>
                  </a:lnTo>
                  <a:lnTo>
                    <a:pt x="616" y="55"/>
                  </a:lnTo>
                  <a:lnTo>
                    <a:pt x="597" y="70"/>
                  </a:lnTo>
                  <a:lnTo>
                    <a:pt x="577" y="85"/>
                  </a:lnTo>
                  <a:lnTo>
                    <a:pt x="555" y="98"/>
                  </a:lnTo>
                  <a:lnTo>
                    <a:pt x="555" y="98"/>
                  </a:lnTo>
                  <a:lnTo>
                    <a:pt x="509" y="124"/>
                  </a:lnTo>
                  <a:lnTo>
                    <a:pt x="462" y="148"/>
                  </a:lnTo>
                  <a:lnTo>
                    <a:pt x="462" y="148"/>
                  </a:lnTo>
                  <a:lnTo>
                    <a:pt x="438" y="162"/>
                  </a:lnTo>
                  <a:lnTo>
                    <a:pt x="414" y="178"/>
                  </a:lnTo>
                  <a:lnTo>
                    <a:pt x="390" y="192"/>
                  </a:lnTo>
                  <a:lnTo>
                    <a:pt x="377" y="199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40" y="216"/>
                  </a:lnTo>
                  <a:lnTo>
                    <a:pt x="317" y="228"/>
                  </a:lnTo>
                  <a:lnTo>
                    <a:pt x="270" y="253"/>
                  </a:lnTo>
                  <a:lnTo>
                    <a:pt x="223" y="277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32" y="321"/>
                  </a:lnTo>
                  <a:lnTo>
                    <a:pt x="110" y="331"/>
                  </a:lnTo>
                  <a:lnTo>
                    <a:pt x="89" y="340"/>
                  </a:lnTo>
                  <a:lnTo>
                    <a:pt x="89" y="340"/>
                  </a:lnTo>
                  <a:lnTo>
                    <a:pt x="70" y="352"/>
                  </a:lnTo>
                  <a:lnTo>
                    <a:pt x="49" y="362"/>
                  </a:lnTo>
                  <a:lnTo>
                    <a:pt x="26" y="372"/>
                  </a:lnTo>
                  <a:lnTo>
                    <a:pt x="16" y="376"/>
                  </a:lnTo>
                  <a:lnTo>
                    <a:pt x="4" y="377"/>
                  </a:lnTo>
                  <a:lnTo>
                    <a:pt x="4" y="377"/>
                  </a:lnTo>
                  <a:lnTo>
                    <a:pt x="3" y="378"/>
                  </a:lnTo>
                  <a:lnTo>
                    <a:pt x="1" y="379"/>
                  </a:lnTo>
                  <a:lnTo>
                    <a:pt x="0" y="382"/>
                  </a:lnTo>
                  <a:lnTo>
                    <a:pt x="0" y="383"/>
                  </a:lnTo>
                  <a:lnTo>
                    <a:pt x="3" y="387"/>
                  </a:lnTo>
                  <a:lnTo>
                    <a:pt x="5" y="389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24" y="385"/>
                  </a:lnTo>
                  <a:lnTo>
                    <a:pt x="39" y="378"/>
                  </a:lnTo>
                  <a:lnTo>
                    <a:pt x="70" y="364"/>
                  </a:lnTo>
                  <a:lnTo>
                    <a:pt x="70" y="364"/>
                  </a:lnTo>
                  <a:lnTo>
                    <a:pt x="115" y="342"/>
                  </a:lnTo>
                  <a:lnTo>
                    <a:pt x="161" y="321"/>
                  </a:lnTo>
                  <a:lnTo>
                    <a:pt x="161" y="321"/>
                  </a:lnTo>
                  <a:lnTo>
                    <a:pt x="187" y="309"/>
                  </a:lnTo>
                  <a:lnTo>
                    <a:pt x="212" y="297"/>
                  </a:lnTo>
                  <a:lnTo>
                    <a:pt x="262" y="271"/>
                  </a:lnTo>
                  <a:lnTo>
                    <a:pt x="312" y="245"/>
                  </a:lnTo>
                  <a:lnTo>
                    <a:pt x="361" y="219"/>
                  </a:lnTo>
                  <a:lnTo>
                    <a:pt x="361" y="219"/>
                  </a:lnTo>
                  <a:lnTo>
                    <a:pt x="386" y="207"/>
                  </a:lnTo>
                  <a:lnTo>
                    <a:pt x="411" y="192"/>
                  </a:lnTo>
                  <a:lnTo>
                    <a:pt x="459" y="164"/>
                  </a:lnTo>
                  <a:lnTo>
                    <a:pt x="459" y="164"/>
                  </a:lnTo>
                  <a:lnTo>
                    <a:pt x="484" y="149"/>
                  </a:lnTo>
                  <a:lnTo>
                    <a:pt x="510" y="135"/>
                  </a:lnTo>
                  <a:lnTo>
                    <a:pt x="561" y="107"/>
                  </a:lnTo>
                  <a:lnTo>
                    <a:pt x="561" y="107"/>
                  </a:lnTo>
                  <a:lnTo>
                    <a:pt x="585" y="93"/>
                  </a:lnTo>
                  <a:lnTo>
                    <a:pt x="607" y="77"/>
                  </a:lnTo>
                  <a:lnTo>
                    <a:pt x="629" y="60"/>
                  </a:lnTo>
                  <a:lnTo>
                    <a:pt x="652" y="45"/>
                  </a:lnTo>
                  <a:lnTo>
                    <a:pt x="652" y="45"/>
                  </a:lnTo>
                  <a:lnTo>
                    <a:pt x="670" y="32"/>
                  </a:lnTo>
                  <a:lnTo>
                    <a:pt x="680" y="25"/>
                  </a:lnTo>
                  <a:lnTo>
                    <a:pt x="691" y="20"/>
                  </a:lnTo>
                  <a:lnTo>
                    <a:pt x="691" y="20"/>
                  </a:lnTo>
                  <a:lnTo>
                    <a:pt x="701" y="16"/>
                  </a:lnTo>
                  <a:lnTo>
                    <a:pt x="708" y="13"/>
                  </a:lnTo>
                  <a:lnTo>
                    <a:pt x="712" y="11"/>
                  </a:lnTo>
                  <a:lnTo>
                    <a:pt x="712" y="11"/>
                  </a:lnTo>
                  <a:lnTo>
                    <a:pt x="714" y="8"/>
                  </a:lnTo>
                  <a:lnTo>
                    <a:pt x="714" y="5"/>
                  </a:lnTo>
                  <a:lnTo>
                    <a:pt x="713" y="3"/>
                  </a:lnTo>
                  <a:lnTo>
                    <a:pt x="709" y="0"/>
                  </a:lnTo>
                  <a:lnTo>
                    <a:pt x="707" y="0"/>
                  </a:lnTo>
                  <a:lnTo>
                    <a:pt x="704" y="2"/>
                  </a:lnTo>
                  <a:lnTo>
                    <a:pt x="70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3" name="Freeform 1069">
              <a:extLst>
                <a:ext uri="{FF2B5EF4-FFF2-40B4-BE49-F238E27FC236}">
                  <a16:creationId xmlns:a16="http://schemas.microsoft.com/office/drawing/2014/main" id="{78AF3630-16F3-BE42-980D-388F20952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4584700"/>
              <a:ext cx="220663" cy="123825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537" y="3"/>
                </a:cxn>
                <a:cxn ang="0">
                  <a:pos x="510" y="19"/>
                </a:cxn>
                <a:cxn ang="0">
                  <a:pos x="497" y="27"/>
                </a:cxn>
                <a:cxn ang="0">
                  <a:pos x="442" y="56"/>
                </a:cxn>
                <a:cxn ang="0">
                  <a:pos x="423" y="66"/>
                </a:cxn>
                <a:cxn ang="0">
                  <a:pos x="362" y="109"/>
                </a:cxn>
                <a:cxn ang="0">
                  <a:pos x="342" y="120"/>
                </a:cxn>
                <a:cxn ang="0">
                  <a:pos x="303" y="141"/>
                </a:cxn>
                <a:cxn ang="0">
                  <a:pos x="283" y="151"/>
                </a:cxn>
                <a:cxn ang="0">
                  <a:pos x="248" y="175"/>
                </a:cxn>
                <a:cxn ang="0">
                  <a:pos x="213" y="200"/>
                </a:cxn>
                <a:cxn ang="0">
                  <a:pos x="175" y="222"/>
                </a:cxn>
                <a:cxn ang="0">
                  <a:pos x="136" y="241"/>
                </a:cxn>
                <a:cxn ang="0">
                  <a:pos x="64" y="274"/>
                </a:cxn>
                <a:cxn ang="0">
                  <a:pos x="31" y="286"/>
                </a:cxn>
                <a:cxn ang="0">
                  <a:pos x="7" y="298"/>
                </a:cxn>
                <a:cxn ang="0">
                  <a:pos x="1" y="303"/>
                </a:cxn>
                <a:cxn ang="0">
                  <a:pos x="0" y="307"/>
                </a:cxn>
                <a:cxn ang="0">
                  <a:pos x="1" y="311"/>
                </a:cxn>
                <a:cxn ang="0">
                  <a:pos x="7" y="312"/>
                </a:cxn>
                <a:cxn ang="0">
                  <a:pos x="9" y="311"/>
                </a:cxn>
                <a:cxn ang="0">
                  <a:pos x="23" y="303"/>
                </a:cxn>
                <a:cxn ang="0">
                  <a:pos x="69" y="283"/>
                </a:cxn>
                <a:cxn ang="0">
                  <a:pos x="105" y="268"/>
                </a:cxn>
                <a:cxn ang="0">
                  <a:pos x="141" y="251"/>
                </a:cxn>
                <a:cxn ang="0">
                  <a:pos x="211" y="211"/>
                </a:cxn>
                <a:cxn ang="0">
                  <a:pos x="281" y="167"/>
                </a:cxn>
                <a:cxn ang="0">
                  <a:pos x="313" y="147"/>
                </a:cxn>
                <a:cxn ang="0">
                  <a:pos x="381" y="108"/>
                </a:cxn>
                <a:cxn ang="0">
                  <a:pos x="414" y="87"/>
                </a:cxn>
                <a:cxn ang="0">
                  <a:pos x="482" y="47"/>
                </a:cxn>
                <a:cxn ang="0">
                  <a:pos x="521" y="27"/>
                </a:cxn>
                <a:cxn ang="0">
                  <a:pos x="537" y="17"/>
                </a:cxn>
                <a:cxn ang="0">
                  <a:pos x="554" y="10"/>
                </a:cxn>
                <a:cxn ang="0">
                  <a:pos x="557" y="9"/>
                </a:cxn>
                <a:cxn ang="0">
                  <a:pos x="558" y="6"/>
                </a:cxn>
                <a:cxn ang="0">
                  <a:pos x="555" y="0"/>
                </a:cxn>
                <a:cxn ang="0">
                  <a:pos x="552" y="0"/>
                </a:cxn>
              </a:cxnLst>
              <a:rect l="0" t="0" r="r" b="b"/>
              <a:pathLst>
                <a:path w="558" h="312">
                  <a:moveTo>
                    <a:pt x="552" y="0"/>
                  </a:moveTo>
                  <a:lnTo>
                    <a:pt x="552" y="0"/>
                  </a:lnTo>
                  <a:lnTo>
                    <a:pt x="544" y="1"/>
                  </a:lnTo>
                  <a:lnTo>
                    <a:pt x="537" y="3"/>
                  </a:lnTo>
                  <a:lnTo>
                    <a:pt x="523" y="11"/>
                  </a:lnTo>
                  <a:lnTo>
                    <a:pt x="510" y="19"/>
                  </a:lnTo>
                  <a:lnTo>
                    <a:pt x="497" y="27"/>
                  </a:lnTo>
                  <a:lnTo>
                    <a:pt x="497" y="27"/>
                  </a:lnTo>
                  <a:lnTo>
                    <a:pt x="460" y="45"/>
                  </a:lnTo>
                  <a:lnTo>
                    <a:pt x="442" y="56"/>
                  </a:lnTo>
                  <a:lnTo>
                    <a:pt x="423" y="66"/>
                  </a:lnTo>
                  <a:lnTo>
                    <a:pt x="423" y="66"/>
                  </a:lnTo>
                  <a:lnTo>
                    <a:pt x="392" y="88"/>
                  </a:lnTo>
                  <a:lnTo>
                    <a:pt x="362" y="109"/>
                  </a:lnTo>
                  <a:lnTo>
                    <a:pt x="362" y="109"/>
                  </a:lnTo>
                  <a:lnTo>
                    <a:pt x="342" y="120"/>
                  </a:lnTo>
                  <a:lnTo>
                    <a:pt x="323" y="130"/>
                  </a:lnTo>
                  <a:lnTo>
                    <a:pt x="303" y="141"/>
                  </a:lnTo>
                  <a:lnTo>
                    <a:pt x="283" y="151"/>
                  </a:lnTo>
                  <a:lnTo>
                    <a:pt x="283" y="151"/>
                  </a:lnTo>
                  <a:lnTo>
                    <a:pt x="265" y="163"/>
                  </a:lnTo>
                  <a:lnTo>
                    <a:pt x="248" y="175"/>
                  </a:lnTo>
                  <a:lnTo>
                    <a:pt x="213" y="200"/>
                  </a:lnTo>
                  <a:lnTo>
                    <a:pt x="213" y="200"/>
                  </a:lnTo>
                  <a:lnTo>
                    <a:pt x="194" y="211"/>
                  </a:lnTo>
                  <a:lnTo>
                    <a:pt x="175" y="222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99" y="258"/>
                  </a:lnTo>
                  <a:lnTo>
                    <a:pt x="64" y="274"/>
                  </a:lnTo>
                  <a:lnTo>
                    <a:pt x="64" y="274"/>
                  </a:lnTo>
                  <a:lnTo>
                    <a:pt x="31" y="286"/>
                  </a:lnTo>
                  <a:lnTo>
                    <a:pt x="15" y="294"/>
                  </a:lnTo>
                  <a:lnTo>
                    <a:pt x="7" y="29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0" y="304"/>
                  </a:lnTo>
                  <a:lnTo>
                    <a:pt x="0" y="307"/>
                  </a:lnTo>
                  <a:lnTo>
                    <a:pt x="0" y="309"/>
                  </a:lnTo>
                  <a:lnTo>
                    <a:pt x="1" y="311"/>
                  </a:lnTo>
                  <a:lnTo>
                    <a:pt x="5" y="312"/>
                  </a:lnTo>
                  <a:lnTo>
                    <a:pt x="7" y="312"/>
                  </a:lnTo>
                  <a:lnTo>
                    <a:pt x="9" y="311"/>
                  </a:lnTo>
                  <a:lnTo>
                    <a:pt x="9" y="311"/>
                  </a:lnTo>
                  <a:lnTo>
                    <a:pt x="15" y="307"/>
                  </a:lnTo>
                  <a:lnTo>
                    <a:pt x="23" y="303"/>
                  </a:lnTo>
                  <a:lnTo>
                    <a:pt x="37" y="295"/>
                  </a:lnTo>
                  <a:lnTo>
                    <a:pt x="69" y="283"/>
                  </a:lnTo>
                  <a:lnTo>
                    <a:pt x="69" y="283"/>
                  </a:lnTo>
                  <a:lnTo>
                    <a:pt x="105" y="268"/>
                  </a:lnTo>
                  <a:lnTo>
                    <a:pt x="141" y="251"/>
                  </a:lnTo>
                  <a:lnTo>
                    <a:pt x="141" y="251"/>
                  </a:lnTo>
                  <a:lnTo>
                    <a:pt x="177" y="232"/>
                  </a:lnTo>
                  <a:lnTo>
                    <a:pt x="211" y="211"/>
                  </a:lnTo>
                  <a:lnTo>
                    <a:pt x="247" y="189"/>
                  </a:lnTo>
                  <a:lnTo>
                    <a:pt x="281" y="167"/>
                  </a:lnTo>
                  <a:lnTo>
                    <a:pt x="281" y="167"/>
                  </a:lnTo>
                  <a:lnTo>
                    <a:pt x="313" y="147"/>
                  </a:lnTo>
                  <a:lnTo>
                    <a:pt x="347" y="128"/>
                  </a:lnTo>
                  <a:lnTo>
                    <a:pt x="381" y="108"/>
                  </a:lnTo>
                  <a:lnTo>
                    <a:pt x="414" y="87"/>
                  </a:lnTo>
                  <a:lnTo>
                    <a:pt x="414" y="87"/>
                  </a:lnTo>
                  <a:lnTo>
                    <a:pt x="447" y="65"/>
                  </a:lnTo>
                  <a:lnTo>
                    <a:pt x="482" y="47"/>
                  </a:lnTo>
                  <a:lnTo>
                    <a:pt x="482" y="47"/>
                  </a:lnTo>
                  <a:lnTo>
                    <a:pt x="521" y="27"/>
                  </a:lnTo>
                  <a:lnTo>
                    <a:pt x="521" y="27"/>
                  </a:lnTo>
                  <a:lnTo>
                    <a:pt x="537" y="17"/>
                  </a:lnTo>
                  <a:lnTo>
                    <a:pt x="545" y="13"/>
                  </a:lnTo>
                  <a:lnTo>
                    <a:pt x="554" y="10"/>
                  </a:lnTo>
                  <a:lnTo>
                    <a:pt x="554" y="10"/>
                  </a:lnTo>
                  <a:lnTo>
                    <a:pt x="557" y="9"/>
                  </a:lnTo>
                  <a:lnTo>
                    <a:pt x="558" y="7"/>
                  </a:lnTo>
                  <a:lnTo>
                    <a:pt x="558" y="6"/>
                  </a:lnTo>
                  <a:lnTo>
                    <a:pt x="558" y="3"/>
                  </a:lnTo>
                  <a:lnTo>
                    <a:pt x="555" y="0"/>
                  </a:lnTo>
                  <a:lnTo>
                    <a:pt x="554" y="0"/>
                  </a:lnTo>
                  <a:lnTo>
                    <a:pt x="552" y="0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4" name="Freeform 1070">
              <a:extLst>
                <a:ext uri="{FF2B5EF4-FFF2-40B4-BE49-F238E27FC236}">
                  <a16:creationId xmlns:a16="http://schemas.microsoft.com/office/drawing/2014/main" id="{82370209-7C21-3A42-AC02-57D3B81E1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4616450"/>
              <a:ext cx="53975" cy="3333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27" y="0"/>
                </a:cxn>
                <a:cxn ang="0">
                  <a:pos x="91" y="23"/>
                </a:cxn>
                <a:cxn ang="0">
                  <a:pos x="53" y="43"/>
                </a:cxn>
                <a:cxn ang="0">
                  <a:pos x="53" y="43"/>
                </a:cxn>
                <a:cxn ang="0">
                  <a:pos x="41" y="51"/>
                </a:cxn>
                <a:cxn ang="0">
                  <a:pos x="29" y="60"/>
                </a:cxn>
                <a:cxn ang="0">
                  <a:pos x="16" y="68"/>
                </a:cxn>
                <a:cxn ang="0">
                  <a:pos x="10" y="72"/>
                </a:cxn>
                <a:cxn ang="0">
                  <a:pos x="4" y="74"/>
                </a:cxn>
                <a:cxn ang="0">
                  <a:pos x="4" y="74"/>
                </a:cxn>
                <a:cxn ang="0">
                  <a:pos x="2" y="75"/>
                </a:cxn>
                <a:cxn ang="0">
                  <a:pos x="0" y="77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3" y="83"/>
                </a:cxn>
                <a:cxn ang="0">
                  <a:pos x="19" y="80"/>
                </a:cxn>
                <a:cxn ang="0">
                  <a:pos x="29" y="72"/>
                </a:cxn>
                <a:cxn ang="0">
                  <a:pos x="40" y="64"/>
                </a:cxn>
                <a:cxn ang="0">
                  <a:pos x="51" y="58"/>
                </a:cxn>
                <a:cxn ang="0">
                  <a:pos x="51" y="58"/>
                </a:cxn>
                <a:cxn ang="0">
                  <a:pos x="93" y="34"/>
                </a:cxn>
                <a:cxn ang="0">
                  <a:pos x="134" y="11"/>
                </a:cxn>
                <a:cxn ang="0">
                  <a:pos x="134" y="11"/>
                </a:cxn>
                <a:cxn ang="0">
                  <a:pos x="135" y="8"/>
                </a:cxn>
                <a:cxn ang="0">
                  <a:pos x="136" y="7"/>
                </a:cxn>
                <a:cxn ang="0">
                  <a:pos x="135" y="3"/>
                </a:cxn>
                <a:cxn ang="0">
                  <a:pos x="132" y="0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7" y="0"/>
                </a:cxn>
              </a:cxnLst>
              <a:rect l="0" t="0" r="r" b="b"/>
              <a:pathLst>
                <a:path w="136" h="85">
                  <a:moveTo>
                    <a:pt x="127" y="0"/>
                  </a:moveTo>
                  <a:lnTo>
                    <a:pt x="127" y="0"/>
                  </a:lnTo>
                  <a:lnTo>
                    <a:pt x="91" y="23"/>
                  </a:lnTo>
                  <a:lnTo>
                    <a:pt x="53" y="43"/>
                  </a:lnTo>
                  <a:lnTo>
                    <a:pt x="53" y="43"/>
                  </a:lnTo>
                  <a:lnTo>
                    <a:pt x="41" y="51"/>
                  </a:lnTo>
                  <a:lnTo>
                    <a:pt x="29" y="60"/>
                  </a:lnTo>
                  <a:lnTo>
                    <a:pt x="16" y="68"/>
                  </a:lnTo>
                  <a:lnTo>
                    <a:pt x="10" y="72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2" y="75"/>
                  </a:lnTo>
                  <a:lnTo>
                    <a:pt x="0" y="77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3" y="83"/>
                  </a:lnTo>
                  <a:lnTo>
                    <a:pt x="19" y="80"/>
                  </a:lnTo>
                  <a:lnTo>
                    <a:pt x="29" y="72"/>
                  </a:lnTo>
                  <a:lnTo>
                    <a:pt x="40" y="64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93" y="3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5" y="8"/>
                  </a:lnTo>
                  <a:lnTo>
                    <a:pt x="136" y="7"/>
                  </a:lnTo>
                  <a:lnTo>
                    <a:pt x="135" y="3"/>
                  </a:lnTo>
                  <a:lnTo>
                    <a:pt x="132" y="0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5" name="Freeform 1071">
              <a:extLst>
                <a:ext uri="{FF2B5EF4-FFF2-40B4-BE49-F238E27FC236}">
                  <a16:creationId xmlns:a16="http://schemas.microsoft.com/office/drawing/2014/main" id="{CFE83619-E746-5044-A730-B5867FD3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618038"/>
              <a:ext cx="84138" cy="57150"/>
            </a:xfrm>
            <a:custGeom>
              <a:avLst/>
              <a:gdLst/>
              <a:ahLst/>
              <a:cxnLst>
                <a:cxn ang="0">
                  <a:pos x="203" y="1"/>
                </a:cxn>
                <a:cxn ang="0">
                  <a:pos x="203" y="1"/>
                </a:cxn>
                <a:cxn ang="0">
                  <a:pos x="147" y="34"/>
                </a:cxn>
                <a:cxn ang="0">
                  <a:pos x="119" y="51"/>
                </a:cxn>
                <a:cxn ang="0">
                  <a:pos x="93" y="68"/>
                </a:cxn>
                <a:cxn ang="0">
                  <a:pos x="93" y="68"/>
                </a:cxn>
                <a:cxn ang="0">
                  <a:pos x="72" y="82"/>
                </a:cxn>
                <a:cxn ang="0">
                  <a:pos x="52" y="96"/>
                </a:cxn>
                <a:cxn ang="0">
                  <a:pos x="52" y="96"/>
                </a:cxn>
                <a:cxn ang="0">
                  <a:pos x="30" y="116"/>
                </a:cxn>
                <a:cxn ang="0">
                  <a:pos x="17" y="125"/>
                </a:cxn>
                <a:cxn ang="0">
                  <a:pos x="12" y="129"/>
                </a:cxn>
                <a:cxn ang="0">
                  <a:pos x="5" y="130"/>
                </a:cxn>
                <a:cxn ang="0">
                  <a:pos x="5" y="130"/>
                </a:cxn>
                <a:cxn ang="0">
                  <a:pos x="3" y="132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1" y="137"/>
                </a:cxn>
                <a:cxn ang="0">
                  <a:pos x="3" y="141"/>
                </a:cxn>
                <a:cxn ang="0">
                  <a:pos x="5" y="142"/>
                </a:cxn>
                <a:cxn ang="0">
                  <a:pos x="8" y="142"/>
                </a:cxn>
                <a:cxn ang="0">
                  <a:pos x="8" y="142"/>
                </a:cxn>
                <a:cxn ang="0">
                  <a:pos x="16" y="139"/>
                </a:cxn>
                <a:cxn ang="0">
                  <a:pos x="24" y="134"/>
                </a:cxn>
                <a:cxn ang="0">
                  <a:pos x="38" y="124"/>
                </a:cxn>
                <a:cxn ang="0">
                  <a:pos x="38" y="124"/>
                </a:cxn>
                <a:cxn ang="0">
                  <a:pos x="51" y="115"/>
                </a:cxn>
                <a:cxn ang="0">
                  <a:pos x="63" y="104"/>
                </a:cxn>
                <a:cxn ang="0">
                  <a:pos x="76" y="94"/>
                </a:cxn>
                <a:cxn ang="0">
                  <a:pos x="89" y="85"/>
                </a:cxn>
                <a:cxn ang="0">
                  <a:pos x="89" y="85"/>
                </a:cxn>
                <a:cxn ang="0">
                  <a:pos x="148" y="47"/>
                </a:cxn>
                <a:cxn ang="0">
                  <a:pos x="209" y="10"/>
                </a:cxn>
                <a:cxn ang="0">
                  <a:pos x="209" y="10"/>
                </a:cxn>
                <a:cxn ang="0">
                  <a:pos x="211" y="9"/>
                </a:cxn>
                <a:cxn ang="0">
                  <a:pos x="212" y="6"/>
                </a:cxn>
                <a:cxn ang="0">
                  <a:pos x="211" y="2"/>
                </a:cxn>
                <a:cxn ang="0">
                  <a:pos x="208" y="0"/>
                </a:cxn>
                <a:cxn ang="0">
                  <a:pos x="205" y="0"/>
                </a:cxn>
                <a:cxn ang="0">
                  <a:pos x="203" y="1"/>
                </a:cxn>
                <a:cxn ang="0">
                  <a:pos x="203" y="1"/>
                </a:cxn>
              </a:cxnLst>
              <a:rect l="0" t="0" r="r" b="b"/>
              <a:pathLst>
                <a:path w="212" h="142">
                  <a:moveTo>
                    <a:pt x="203" y="1"/>
                  </a:moveTo>
                  <a:lnTo>
                    <a:pt x="203" y="1"/>
                  </a:lnTo>
                  <a:lnTo>
                    <a:pt x="147" y="34"/>
                  </a:lnTo>
                  <a:lnTo>
                    <a:pt x="119" y="51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72" y="82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30" y="116"/>
                  </a:lnTo>
                  <a:lnTo>
                    <a:pt x="17" y="125"/>
                  </a:lnTo>
                  <a:lnTo>
                    <a:pt x="12" y="129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3" y="132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1" y="137"/>
                  </a:lnTo>
                  <a:lnTo>
                    <a:pt x="3" y="141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16" y="139"/>
                  </a:lnTo>
                  <a:lnTo>
                    <a:pt x="24" y="134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51" y="115"/>
                  </a:lnTo>
                  <a:lnTo>
                    <a:pt x="63" y="104"/>
                  </a:lnTo>
                  <a:lnTo>
                    <a:pt x="76" y="94"/>
                  </a:lnTo>
                  <a:lnTo>
                    <a:pt x="89" y="85"/>
                  </a:lnTo>
                  <a:lnTo>
                    <a:pt x="89" y="85"/>
                  </a:lnTo>
                  <a:lnTo>
                    <a:pt x="148" y="47"/>
                  </a:lnTo>
                  <a:lnTo>
                    <a:pt x="209" y="10"/>
                  </a:lnTo>
                  <a:lnTo>
                    <a:pt x="209" y="10"/>
                  </a:lnTo>
                  <a:lnTo>
                    <a:pt x="211" y="9"/>
                  </a:lnTo>
                  <a:lnTo>
                    <a:pt x="212" y="6"/>
                  </a:lnTo>
                  <a:lnTo>
                    <a:pt x="211" y="2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1"/>
                  </a:lnTo>
                  <a:lnTo>
                    <a:pt x="20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6" name="Freeform 1072">
              <a:extLst>
                <a:ext uri="{FF2B5EF4-FFF2-40B4-BE49-F238E27FC236}">
                  <a16:creationId xmlns:a16="http://schemas.microsoft.com/office/drawing/2014/main" id="{4AE5B7F0-4B0B-BD42-9947-18E67341D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4606925"/>
              <a:ext cx="138113" cy="92075"/>
            </a:xfrm>
            <a:custGeom>
              <a:avLst/>
              <a:gdLst/>
              <a:ahLst/>
              <a:cxnLst>
                <a:cxn ang="0">
                  <a:pos x="340" y="0"/>
                </a:cxn>
                <a:cxn ang="0">
                  <a:pos x="340" y="0"/>
                </a:cxn>
                <a:cxn ang="0">
                  <a:pos x="331" y="2"/>
                </a:cxn>
                <a:cxn ang="0">
                  <a:pos x="323" y="8"/>
                </a:cxn>
                <a:cxn ang="0">
                  <a:pos x="314" y="13"/>
                </a:cxn>
                <a:cxn ang="0">
                  <a:pos x="306" y="19"/>
                </a:cxn>
                <a:cxn ang="0">
                  <a:pos x="292" y="34"/>
                </a:cxn>
                <a:cxn ang="0">
                  <a:pos x="284" y="40"/>
                </a:cxn>
                <a:cxn ang="0">
                  <a:pos x="276" y="46"/>
                </a:cxn>
                <a:cxn ang="0">
                  <a:pos x="276" y="46"/>
                </a:cxn>
                <a:cxn ang="0">
                  <a:pos x="229" y="77"/>
                </a:cxn>
                <a:cxn ang="0">
                  <a:pos x="182" y="108"/>
                </a:cxn>
                <a:cxn ang="0">
                  <a:pos x="182" y="108"/>
                </a:cxn>
                <a:cxn ang="0">
                  <a:pos x="136" y="137"/>
                </a:cxn>
                <a:cxn ang="0">
                  <a:pos x="90" y="166"/>
                </a:cxn>
                <a:cxn ang="0">
                  <a:pos x="90" y="166"/>
                </a:cxn>
                <a:cxn ang="0">
                  <a:pos x="47" y="197"/>
                </a:cxn>
                <a:cxn ang="0">
                  <a:pos x="26" y="212"/>
                </a:cxn>
                <a:cxn ang="0">
                  <a:pos x="14" y="218"/>
                </a:cxn>
                <a:cxn ang="0">
                  <a:pos x="2" y="223"/>
                </a:cxn>
                <a:cxn ang="0">
                  <a:pos x="2" y="223"/>
                </a:cxn>
                <a:cxn ang="0">
                  <a:pos x="0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0" y="230"/>
                </a:cxn>
                <a:cxn ang="0">
                  <a:pos x="4" y="234"/>
                </a:cxn>
                <a:cxn ang="0">
                  <a:pos x="5" y="234"/>
                </a:cxn>
                <a:cxn ang="0">
                  <a:pos x="8" y="233"/>
                </a:cxn>
                <a:cxn ang="0">
                  <a:pos x="8" y="233"/>
                </a:cxn>
                <a:cxn ang="0">
                  <a:pos x="19" y="227"/>
                </a:cxn>
                <a:cxn ang="0">
                  <a:pos x="29" y="222"/>
                </a:cxn>
                <a:cxn ang="0">
                  <a:pos x="50" y="209"/>
                </a:cxn>
                <a:cxn ang="0">
                  <a:pos x="68" y="195"/>
                </a:cxn>
                <a:cxn ang="0">
                  <a:pos x="87" y="182"/>
                </a:cxn>
                <a:cxn ang="0">
                  <a:pos x="87" y="182"/>
                </a:cxn>
                <a:cxn ang="0">
                  <a:pos x="133" y="153"/>
                </a:cxn>
                <a:cxn ang="0">
                  <a:pos x="178" y="124"/>
                </a:cxn>
                <a:cxn ang="0">
                  <a:pos x="178" y="124"/>
                </a:cxn>
                <a:cxn ang="0">
                  <a:pos x="222" y="97"/>
                </a:cxn>
                <a:cxn ang="0">
                  <a:pos x="265" y="68"/>
                </a:cxn>
                <a:cxn ang="0">
                  <a:pos x="265" y="68"/>
                </a:cxn>
                <a:cxn ang="0">
                  <a:pos x="284" y="56"/>
                </a:cxn>
                <a:cxn ang="0">
                  <a:pos x="293" y="51"/>
                </a:cxn>
                <a:cxn ang="0">
                  <a:pos x="301" y="44"/>
                </a:cxn>
                <a:cxn ang="0">
                  <a:pos x="301" y="44"/>
                </a:cxn>
                <a:cxn ang="0">
                  <a:pos x="310" y="34"/>
                </a:cxn>
                <a:cxn ang="0">
                  <a:pos x="319" y="23"/>
                </a:cxn>
                <a:cxn ang="0">
                  <a:pos x="324" y="19"/>
                </a:cxn>
                <a:cxn ang="0">
                  <a:pos x="331" y="15"/>
                </a:cxn>
                <a:cxn ang="0">
                  <a:pos x="337" y="13"/>
                </a:cxn>
                <a:cxn ang="0">
                  <a:pos x="344" y="12"/>
                </a:cxn>
                <a:cxn ang="0">
                  <a:pos x="344" y="12"/>
                </a:cxn>
                <a:cxn ang="0">
                  <a:pos x="346" y="10"/>
                </a:cxn>
                <a:cxn ang="0">
                  <a:pos x="348" y="9"/>
                </a:cxn>
                <a:cxn ang="0">
                  <a:pos x="348" y="6"/>
                </a:cxn>
                <a:cxn ang="0">
                  <a:pos x="348" y="5"/>
                </a:cxn>
                <a:cxn ang="0">
                  <a:pos x="345" y="1"/>
                </a:cxn>
                <a:cxn ang="0">
                  <a:pos x="343" y="0"/>
                </a:cxn>
                <a:cxn ang="0">
                  <a:pos x="340" y="0"/>
                </a:cxn>
                <a:cxn ang="0">
                  <a:pos x="340" y="0"/>
                </a:cxn>
              </a:cxnLst>
              <a:rect l="0" t="0" r="r" b="b"/>
              <a:pathLst>
                <a:path w="348" h="234">
                  <a:moveTo>
                    <a:pt x="340" y="0"/>
                  </a:moveTo>
                  <a:lnTo>
                    <a:pt x="340" y="0"/>
                  </a:lnTo>
                  <a:lnTo>
                    <a:pt x="331" y="2"/>
                  </a:lnTo>
                  <a:lnTo>
                    <a:pt x="323" y="8"/>
                  </a:lnTo>
                  <a:lnTo>
                    <a:pt x="314" y="13"/>
                  </a:lnTo>
                  <a:lnTo>
                    <a:pt x="306" y="19"/>
                  </a:lnTo>
                  <a:lnTo>
                    <a:pt x="292" y="34"/>
                  </a:lnTo>
                  <a:lnTo>
                    <a:pt x="284" y="40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29" y="77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36" y="137"/>
                  </a:lnTo>
                  <a:lnTo>
                    <a:pt x="90" y="166"/>
                  </a:lnTo>
                  <a:lnTo>
                    <a:pt x="90" y="166"/>
                  </a:lnTo>
                  <a:lnTo>
                    <a:pt x="47" y="197"/>
                  </a:lnTo>
                  <a:lnTo>
                    <a:pt x="26" y="212"/>
                  </a:lnTo>
                  <a:lnTo>
                    <a:pt x="14" y="218"/>
                  </a:lnTo>
                  <a:lnTo>
                    <a:pt x="2" y="223"/>
                  </a:lnTo>
                  <a:lnTo>
                    <a:pt x="2" y="223"/>
                  </a:lnTo>
                  <a:lnTo>
                    <a:pt x="0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0" y="230"/>
                  </a:lnTo>
                  <a:lnTo>
                    <a:pt x="4" y="234"/>
                  </a:lnTo>
                  <a:lnTo>
                    <a:pt x="5" y="234"/>
                  </a:lnTo>
                  <a:lnTo>
                    <a:pt x="8" y="233"/>
                  </a:lnTo>
                  <a:lnTo>
                    <a:pt x="8" y="233"/>
                  </a:lnTo>
                  <a:lnTo>
                    <a:pt x="19" y="227"/>
                  </a:lnTo>
                  <a:lnTo>
                    <a:pt x="29" y="222"/>
                  </a:lnTo>
                  <a:lnTo>
                    <a:pt x="50" y="209"/>
                  </a:lnTo>
                  <a:lnTo>
                    <a:pt x="68" y="195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133" y="153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222" y="97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84" y="56"/>
                  </a:lnTo>
                  <a:lnTo>
                    <a:pt x="293" y="51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310" y="34"/>
                  </a:lnTo>
                  <a:lnTo>
                    <a:pt x="319" y="23"/>
                  </a:lnTo>
                  <a:lnTo>
                    <a:pt x="324" y="19"/>
                  </a:lnTo>
                  <a:lnTo>
                    <a:pt x="331" y="15"/>
                  </a:lnTo>
                  <a:lnTo>
                    <a:pt x="337" y="13"/>
                  </a:lnTo>
                  <a:lnTo>
                    <a:pt x="344" y="12"/>
                  </a:lnTo>
                  <a:lnTo>
                    <a:pt x="344" y="12"/>
                  </a:lnTo>
                  <a:lnTo>
                    <a:pt x="346" y="10"/>
                  </a:lnTo>
                  <a:lnTo>
                    <a:pt x="348" y="9"/>
                  </a:lnTo>
                  <a:lnTo>
                    <a:pt x="348" y="6"/>
                  </a:lnTo>
                  <a:lnTo>
                    <a:pt x="348" y="5"/>
                  </a:lnTo>
                  <a:lnTo>
                    <a:pt x="345" y="1"/>
                  </a:lnTo>
                  <a:lnTo>
                    <a:pt x="343" y="0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7" name="Freeform 1073">
              <a:extLst>
                <a:ext uri="{FF2B5EF4-FFF2-40B4-BE49-F238E27FC236}">
                  <a16:creationId xmlns:a16="http://schemas.microsoft.com/office/drawing/2014/main" id="{02BB622E-A676-8247-88A7-A4084A875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4513263"/>
              <a:ext cx="49213" cy="77788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97" y="21"/>
                </a:cxn>
                <a:cxn ang="0">
                  <a:pos x="78" y="41"/>
                </a:cxn>
                <a:cxn ang="0">
                  <a:pos x="61" y="62"/>
                </a:cxn>
                <a:cxn ang="0">
                  <a:pos x="46" y="84"/>
                </a:cxn>
                <a:cxn ang="0">
                  <a:pos x="46" y="84"/>
                </a:cxn>
                <a:cxn ang="0">
                  <a:pos x="39" y="94"/>
                </a:cxn>
                <a:cxn ang="0">
                  <a:pos x="34" y="105"/>
                </a:cxn>
                <a:cxn ang="0">
                  <a:pos x="25" y="127"/>
                </a:cxn>
                <a:cxn ang="0">
                  <a:pos x="25" y="127"/>
                </a:cxn>
                <a:cxn ang="0">
                  <a:pos x="19" y="141"/>
                </a:cxn>
                <a:cxn ang="0">
                  <a:pos x="16" y="158"/>
                </a:cxn>
                <a:cxn ang="0">
                  <a:pos x="9" y="174"/>
                </a:cxn>
                <a:cxn ang="0">
                  <a:pos x="6" y="181"/>
                </a:cxn>
                <a:cxn ang="0">
                  <a:pos x="1" y="187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0" y="191"/>
                </a:cxn>
                <a:cxn ang="0">
                  <a:pos x="2" y="195"/>
                </a:cxn>
                <a:cxn ang="0">
                  <a:pos x="4" y="196"/>
                </a:cxn>
                <a:cxn ang="0">
                  <a:pos x="5" y="196"/>
                </a:cxn>
                <a:cxn ang="0">
                  <a:pos x="8" y="196"/>
                </a:cxn>
                <a:cxn ang="0">
                  <a:pos x="9" y="195"/>
                </a:cxn>
                <a:cxn ang="0">
                  <a:pos x="9" y="195"/>
                </a:cxn>
                <a:cxn ang="0">
                  <a:pos x="17" y="186"/>
                </a:cxn>
                <a:cxn ang="0">
                  <a:pos x="22" y="175"/>
                </a:cxn>
                <a:cxn ang="0">
                  <a:pos x="26" y="164"/>
                </a:cxn>
                <a:cxn ang="0">
                  <a:pos x="30" y="152"/>
                </a:cxn>
                <a:cxn ang="0">
                  <a:pos x="38" y="128"/>
                </a:cxn>
                <a:cxn ang="0">
                  <a:pos x="42" y="116"/>
                </a:cxn>
                <a:cxn ang="0">
                  <a:pos x="46" y="106"/>
                </a:cxn>
                <a:cxn ang="0">
                  <a:pos x="46" y="106"/>
                </a:cxn>
                <a:cxn ang="0">
                  <a:pos x="53" y="92"/>
                </a:cxn>
                <a:cxn ang="0">
                  <a:pos x="63" y="79"/>
                </a:cxn>
                <a:cxn ang="0">
                  <a:pos x="81" y="55"/>
                </a:cxn>
                <a:cxn ang="0">
                  <a:pos x="102" y="31"/>
                </a:cxn>
                <a:cxn ang="0">
                  <a:pos x="124" y="9"/>
                </a:cxn>
                <a:cxn ang="0">
                  <a:pos x="124" y="9"/>
                </a:cxn>
                <a:cxn ang="0">
                  <a:pos x="125" y="8"/>
                </a:cxn>
                <a:cxn ang="0">
                  <a:pos x="125" y="5"/>
                </a:cxn>
                <a:cxn ang="0">
                  <a:pos x="124" y="1"/>
                </a:cxn>
                <a:cxn ang="0">
                  <a:pos x="120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5" h="196">
                  <a:moveTo>
                    <a:pt x="116" y="1"/>
                  </a:moveTo>
                  <a:lnTo>
                    <a:pt x="116" y="1"/>
                  </a:lnTo>
                  <a:lnTo>
                    <a:pt x="97" y="21"/>
                  </a:lnTo>
                  <a:lnTo>
                    <a:pt x="78" y="41"/>
                  </a:lnTo>
                  <a:lnTo>
                    <a:pt x="61" y="62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39" y="94"/>
                  </a:lnTo>
                  <a:lnTo>
                    <a:pt x="34" y="105"/>
                  </a:lnTo>
                  <a:lnTo>
                    <a:pt x="25" y="127"/>
                  </a:lnTo>
                  <a:lnTo>
                    <a:pt x="25" y="127"/>
                  </a:lnTo>
                  <a:lnTo>
                    <a:pt x="19" y="141"/>
                  </a:lnTo>
                  <a:lnTo>
                    <a:pt x="16" y="158"/>
                  </a:lnTo>
                  <a:lnTo>
                    <a:pt x="9" y="174"/>
                  </a:lnTo>
                  <a:lnTo>
                    <a:pt x="6" y="181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" y="195"/>
                  </a:lnTo>
                  <a:lnTo>
                    <a:pt x="4" y="196"/>
                  </a:lnTo>
                  <a:lnTo>
                    <a:pt x="5" y="196"/>
                  </a:lnTo>
                  <a:lnTo>
                    <a:pt x="8" y="196"/>
                  </a:lnTo>
                  <a:lnTo>
                    <a:pt x="9" y="195"/>
                  </a:lnTo>
                  <a:lnTo>
                    <a:pt x="9" y="195"/>
                  </a:lnTo>
                  <a:lnTo>
                    <a:pt x="17" y="186"/>
                  </a:lnTo>
                  <a:lnTo>
                    <a:pt x="22" y="175"/>
                  </a:lnTo>
                  <a:lnTo>
                    <a:pt x="26" y="164"/>
                  </a:lnTo>
                  <a:lnTo>
                    <a:pt x="30" y="152"/>
                  </a:lnTo>
                  <a:lnTo>
                    <a:pt x="38" y="128"/>
                  </a:lnTo>
                  <a:lnTo>
                    <a:pt x="42" y="11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53" y="92"/>
                  </a:lnTo>
                  <a:lnTo>
                    <a:pt x="63" y="79"/>
                  </a:lnTo>
                  <a:lnTo>
                    <a:pt x="81" y="55"/>
                  </a:lnTo>
                  <a:lnTo>
                    <a:pt x="102" y="31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25" y="8"/>
                  </a:lnTo>
                  <a:lnTo>
                    <a:pt x="125" y="5"/>
                  </a:lnTo>
                  <a:lnTo>
                    <a:pt x="124" y="1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8" name="Freeform 1074">
              <a:extLst>
                <a:ext uri="{FF2B5EF4-FFF2-40B4-BE49-F238E27FC236}">
                  <a16:creationId xmlns:a16="http://schemas.microsoft.com/office/drawing/2014/main" id="{7160CD9E-671D-3441-A526-F3444B7A8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088" y="4479925"/>
              <a:ext cx="82550" cy="133350"/>
            </a:xfrm>
            <a:custGeom>
              <a:avLst/>
              <a:gdLst/>
              <a:ahLst/>
              <a:cxnLst>
                <a:cxn ang="0">
                  <a:pos x="198" y="2"/>
                </a:cxn>
                <a:cxn ang="0">
                  <a:pos x="198" y="2"/>
                </a:cxn>
                <a:cxn ang="0">
                  <a:pos x="165" y="44"/>
                </a:cxn>
                <a:cxn ang="0">
                  <a:pos x="149" y="65"/>
                </a:cxn>
                <a:cxn ang="0">
                  <a:pos x="135" y="87"/>
                </a:cxn>
                <a:cxn ang="0">
                  <a:pos x="135" y="87"/>
                </a:cxn>
                <a:cxn ang="0">
                  <a:pos x="110" y="130"/>
                </a:cxn>
                <a:cxn ang="0">
                  <a:pos x="97" y="151"/>
                </a:cxn>
                <a:cxn ang="0">
                  <a:pos x="83" y="172"/>
                </a:cxn>
                <a:cxn ang="0">
                  <a:pos x="83" y="172"/>
                </a:cxn>
                <a:cxn ang="0">
                  <a:pos x="55" y="213"/>
                </a:cxn>
                <a:cxn ang="0">
                  <a:pos x="42" y="234"/>
                </a:cxn>
                <a:cxn ang="0">
                  <a:pos x="29" y="255"/>
                </a:cxn>
                <a:cxn ang="0">
                  <a:pos x="29" y="255"/>
                </a:cxn>
                <a:cxn ang="0">
                  <a:pos x="20" y="273"/>
                </a:cxn>
                <a:cxn ang="0">
                  <a:pos x="12" y="291"/>
                </a:cxn>
                <a:cxn ang="0">
                  <a:pos x="12" y="291"/>
                </a:cxn>
                <a:cxn ang="0">
                  <a:pos x="10" y="299"/>
                </a:cxn>
                <a:cxn ang="0">
                  <a:pos x="7" y="308"/>
                </a:cxn>
                <a:cxn ang="0">
                  <a:pos x="4" y="316"/>
                </a:cxn>
                <a:cxn ang="0">
                  <a:pos x="2" y="323"/>
                </a:cxn>
                <a:cxn ang="0">
                  <a:pos x="2" y="323"/>
                </a:cxn>
                <a:cxn ang="0">
                  <a:pos x="0" y="325"/>
                </a:cxn>
                <a:cxn ang="0">
                  <a:pos x="0" y="328"/>
                </a:cxn>
                <a:cxn ang="0">
                  <a:pos x="2" y="332"/>
                </a:cxn>
                <a:cxn ang="0">
                  <a:pos x="3" y="333"/>
                </a:cxn>
                <a:cxn ang="0">
                  <a:pos x="6" y="333"/>
                </a:cxn>
                <a:cxn ang="0">
                  <a:pos x="7" y="333"/>
                </a:cxn>
                <a:cxn ang="0">
                  <a:pos x="10" y="331"/>
                </a:cxn>
                <a:cxn ang="0">
                  <a:pos x="10" y="331"/>
                </a:cxn>
                <a:cxn ang="0">
                  <a:pos x="13" y="324"/>
                </a:cxn>
                <a:cxn ang="0">
                  <a:pos x="16" y="316"/>
                </a:cxn>
                <a:cxn ang="0">
                  <a:pos x="16" y="316"/>
                </a:cxn>
                <a:cxn ang="0">
                  <a:pos x="24" y="293"/>
                </a:cxn>
                <a:cxn ang="0">
                  <a:pos x="34" y="269"/>
                </a:cxn>
                <a:cxn ang="0">
                  <a:pos x="34" y="269"/>
                </a:cxn>
                <a:cxn ang="0">
                  <a:pos x="46" y="247"/>
                </a:cxn>
                <a:cxn ang="0">
                  <a:pos x="59" y="226"/>
                </a:cxn>
                <a:cxn ang="0">
                  <a:pos x="87" y="185"/>
                </a:cxn>
                <a:cxn ang="0">
                  <a:pos x="87" y="185"/>
                </a:cxn>
                <a:cxn ang="0">
                  <a:pos x="115" y="145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56" y="77"/>
                </a:cxn>
                <a:cxn ang="0">
                  <a:pos x="172" y="53"/>
                </a:cxn>
                <a:cxn ang="0">
                  <a:pos x="207" y="8"/>
                </a:cxn>
                <a:cxn ang="0">
                  <a:pos x="207" y="8"/>
                </a:cxn>
                <a:cxn ang="0">
                  <a:pos x="208" y="5"/>
                </a:cxn>
                <a:cxn ang="0">
                  <a:pos x="208" y="4"/>
                </a:cxn>
                <a:cxn ang="0">
                  <a:pos x="207" y="1"/>
                </a:cxn>
                <a:cxn ang="0">
                  <a:pos x="206" y="0"/>
                </a:cxn>
                <a:cxn ang="0">
                  <a:pos x="202" y="0"/>
                </a:cxn>
                <a:cxn ang="0">
                  <a:pos x="199" y="0"/>
                </a:cxn>
                <a:cxn ang="0">
                  <a:pos x="198" y="2"/>
                </a:cxn>
                <a:cxn ang="0">
                  <a:pos x="198" y="2"/>
                </a:cxn>
              </a:cxnLst>
              <a:rect l="0" t="0" r="r" b="b"/>
              <a:pathLst>
                <a:path w="208" h="333">
                  <a:moveTo>
                    <a:pt x="198" y="2"/>
                  </a:moveTo>
                  <a:lnTo>
                    <a:pt x="198" y="2"/>
                  </a:lnTo>
                  <a:lnTo>
                    <a:pt x="165" y="44"/>
                  </a:lnTo>
                  <a:lnTo>
                    <a:pt x="149" y="65"/>
                  </a:lnTo>
                  <a:lnTo>
                    <a:pt x="135" y="87"/>
                  </a:lnTo>
                  <a:lnTo>
                    <a:pt x="135" y="87"/>
                  </a:lnTo>
                  <a:lnTo>
                    <a:pt x="110" y="130"/>
                  </a:lnTo>
                  <a:lnTo>
                    <a:pt x="97" y="151"/>
                  </a:lnTo>
                  <a:lnTo>
                    <a:pt x="83" y="172"/>
                  </a:lnTo>
                  <a:lnTo>
                    <a:pt x="83" y="172"/>
                  </a:lnTo>
                  <a:lnTo>
                    <a:pt x="55" y="213"/>
                  </a:lnTo>
                  <a:lnTo>
                    <a:pt x="42" y="234"/>
                  </a:lnTo>
                  <a:lnTo>
                    <a:pt x="29" y="255"/>
                  </a:lnTo>
                  <a:lnTo>
                    <a:pt x="29" y="255"/>
                  </a:lnTo>
                  <a:lnTo>
                    <a:pt x="20" y="273"/>
                  </a:lnTo>
                  <a:lnTo>
                    <a:pt x="12" y="291"/>
                  </a:lnTo>
                  <a:lnTo>
                    <a:pt x="12" y="291"/>
                  </a:lnTo>
                  <a:lnTo>
                    <a:pt x="10" y="299"/>
                  </a:lnTo>
                  <a:lnTo>
                    <a:pt x="7" y="308"/>
                  </a:lnTo>
                  <a:lnTo>
                    <a:pt x="4" y="316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0" y="325"/>
                  </a:lnTo>
                  <a:lnTo>
                    <a:pt x="0" y="328"/>
                  </a:lnTo>
                  <a:lnTo>
                    <a:pt x="2" y="332"/>
                  </a:lnTo>
                  <a:lnTo>
                    <a:pt x="3" y="333"/>
                  </a:lnTo>
                  <a:lnTo>
                    <a:pt x="6" y="333"/>
                  </a:lnTo>
                  <a:lnTo>
                    <a:pt x="7" y="333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13" y="324"/>
                  </a:lnTo>
                  <a:lnTo>
                    <a:pt x="16" y="316"/>
                  </a:lnTo>
                  <a:lnTo>
                    <a:pt x="16" y="316"/>
                  </a:lnTo>
                  <a:lnTo>
                    <a:pt x="24" y="293"/>
                  </a:lnTo>
                  <a:lnTo>
                    <a:pt x="34" y="269"/>
                  </a:lnTo>
                  <a:lnTo>
                    <a:pt x="34" y="269"/>
                  </a:lnTo>
                  <a:lnTo>
                    <a:pt x="46" y="247"/>
                  </a:lnTo>
                  <a:lnTo>
                    <a:pt x="59" y="226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115" y="145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56" y="77"/>
                  </a:lnTo>
                  <a:lnTo>
                    <a:pt x="172" y="53"/>
                  </a:lnTo>
                  <a:lnTo>
                    <a:pt x="207" y="8"/>
                  </a:lnTo>
                  <a:lnTo>
                    <a:pt x="207" y="8"/>
                  </a:lnTo>
                  <a:lnTo>
                    <a:pt x="208" y="5"/>
                  </a:lnTo>
                  <a:lnTo>
                    <a:pt x="208" y="4"/>
                  </a:lnTo>
                  <a:lnTo>
                    <a:pt x="207" y="1"/>
                  </a:lnTo>
                  <a:lnTo>
                    <a:pt x="206" y="0"/>
                  </a:lnTo>
                  <a:lnTo>
                    <a:pt x="202" y="0"/>
                  </a:lnTo>
                  <a:lnTo>
                    <a:pt x="199" y="0"/>
                  </a:lnTo>
                  <a:lnTo>
                    <a:pt x="198" y="2"/>
                  </a:lnTo>
                  <a:lnTo>
                    <a:pt x="19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9" name="Freeform 1075">
              <a:extLst>
                <a:ext uri="{FF2B5EF4-FFF2-40B4-BE49-F238E27FC236}">
                  <a16:creationId xmlns:a16="http://schemas.microsoft.com/office/drawing/2014/main" id="{C303A396-CD1F-E64E-B1F7-501000A98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1" y="4479925"/>
              <a:ext cx="92075" cy="133350"/>
            </a:xfrm>
            <a:custGeom>
              <a:avLst/>
              <a:gdLst/>
              <a:ahLst/>
              <a:cxnLst>
                <a:cxn ang="0">
                  <a:pos x="224" y="1"/>
                </a:cxn>
                <a:cxn ang="0">
                  <a:pos x="224" y="1"/>
                </a:cxn>
                <a:cxn ang="0">
                  <a:pos x="216" y="7"/>
                </a:cxn>
                <a:cxn ang="0">
                  <a:pos x="208" y="13"/>
                </a:cxn>
                <a:cxn ang="0">
                  <a:pos x="197" y="26"/>
                </a:cxn>
                <a:cxn ang="0">
                  <a:pos x="186" y="41"/>
                </a:cxn>
                <a:cxn ang="0">
                  <a:pos x="176" y="56"/>
                </a:cxn>
                <a:cxn ang="0">
                  <a:pos x="176" y="56"/>
                </a:cxn>
                <a:cxn ang="0">
                  <a:pos x="146" y="106"/>
                </a:cxn>
                <a:cxn ang="0">
                  <a:pos x="116" y="154"/>
                </a:cxn>
                <a:cxn ang="0">
                  <a:pos x="116" y="154"/>
                </a:cxn>
                <a:cxn ang="0">
                  <a:pos x="88" y="199"/>
                </a:cxn>
                <a:cxn ang="0">
                  <a:pos x="59" y="242"/>
                </a:cxn>
                <a:cxn ang="0">
                  <a:pos x="59" y="242"/>
                </a:cxn>
                <a:cxn ang="0">
                  <a:pos x="45" y="262"/>
                </a:cxn>
                <a:cxn ang="0">
                  <a:pos x="29" y="281"/>
                </a:cxn>
                <a:cxn ang="0">
                  <a:pos x="15" y="302"/>
                </a:cxn>
                <a:cxn ang="0">
                  <a:pos x="2" y="323"/>
                </a:cxn>
                <a:cxn ang="0">
                  <a:pos x="2" y="323"/>
                </a:cxn>
                <a:cxn ang="0">
                  <a:pos x="0" y="327"/>
                </a:cxn>
                <a:cxn ang="0">
                  <a:pos x="2" y="330"/>
                </a:cxn>
                <a:cxn ang="0">
                  <a:pos x="4" y="331"/>
                </a:cxn>
                <a:cxn ang="0">
                  <a:pos x="8" y="332"/>
                </a:cxn>
                <a:cxn ang="0">
                  <a:pos x="8" y="332"/>
                </a:cxn>
                <a:cxn ang="0">
                  <a:pos x="20" y="328"/>
                </a:cxn>
                <a:cxn ang="0">
                  <a:pos x="20" y="328"/>
                </a:cxn>
                <a:cxn ang="0">
                  <a:pos x="21" y="328"/>
                </a:cxn>
                <a:cxn ang="0">
                  <a:pos x="23" y="327"/>
                </a:cxn>
                <a:cxn ang="0">
                  <a:pos x="24" y="323"/>
                </a:cxn>
                <a:cxn ang="0">
                  <a:pos x="23" y="319"/>
                </a:cxn>
                <a:cxn ang="0">
                  <a:pos x="19" y="318"/>
                </a:cxn>
                <a:cxn ang="0">
                  <a:pos x="19" y="318"/>
                </a:cxn>
                <a:cxn ang="0">
                  <a:pos x="28" y="303"/>
                </a:cxn>
                <a:cxn ang="0">
                  <a:pos x="38" y="290"/>
                </a:cxn>
                <a:cxn ang="0">
                  <a:pos x="59" y="263"/>
                </a:cxn>
                <a:cxn ang="0">
                  <a:pos x="59" y="263"/>
                </a:cxn>
                <a:cxn ang="0">
                  <a:pos x="85" y="225"/>
                </a:cxn>
                <a:cxn ang="0">
                  <a:pos x="110" y="186"/>
                </a:cxn>
                <a:cxn ang="0">
                  <a:pos x="110" y="186"/>
                </a:cxn>
                <a:cxn ang="0">
                  <a:pos x="163" y="98"/>
                </a:cxn>
                <a:cxn ang="0">
                  <a:pos x="163" y="98"/>
                </a:cxn>
                <a:cxn ang="0">
                  <a:pos x="177" y="75"/>
                </a:cxn>
                <a:cxn ang="0">
                  <a:pos x="191" y="51"/>
                </a:cxn>
                <a:cxn ang="0">
                  <a:pos x="199" y="39"/>
                </a:cxn>
                <a:cxn ang="0">
                  <a:pos x="208" y="29"/>
                </a:cxn>
                <a:cxn ang="0">
                  <a:pos x="219" y="20"/>
                </a:cxn>
                <a:cxn ang="0">
                  <a:pos x="229" y="12"/>
                </a:cxn>
                <a:cxn ang="0">
                  <a:pos x="229" y="12"/>
                </a:cxn>
                <a:cxn ang="0">
                  <a:pos x="231" y="9"/>
                </a:cxn>
                <a:cxn ang="0">
                  <a:pos x="232" y="8"/>
                </a:cxn>
                <a:cxn ang="0">
                  <a:pos x="231" y="4"/>
                </a:cxn>
                <a:cxn ang="0">
                  <a:pos x="228" y="1"/>
                </a:cxn>
                <a:cxn ang="0">
                  <a:pos x="225" y="0"/>
                </a:cxn>
                <a:cxn ang="0">
                  <a:pos x="224" y="1"/>
                </a:cxn>
                <a:cxn ang="0">
                  <a:pos x="224" y="1"/>
                </a:cxn>
              </a:cxnLst>
              <a:rect l="0" t="0" r="r" b="b"/>
              <a:pathLst>
                <a:path w="232" h="332">
                  <a:moveTo>
                    <a:pt x="224" y="1"/>
                  </a:moveTo>
                  <a:lnTo>
                    <a:pt x="224" y="1"/>
                  </a:lnTo>
                  <a:lnTo>
                    <a:pt x="216" y="7"/>
                  </a:lnTo>
                  <a:lnTo>
                    <a:pt x="208" y="13"/>
                  </a:lnTo>
                  <a:lnTo>
                    <a:pt x="197" y="26"/>
                  </a:lnTo>
                  <a:lnTo>
                    <a:pt x="186" y="41"/>
                  </a:lnTo>
                  <a:lnTo>
                    <a:pt x="176" y="56"/>
                  </a:lnTo>
                  <a:lnTo>
                    <a:pt x="176" y="56"/>
                  </a:lnTo>
                  <a:lnTo>
                    <a:pt x="146" y="106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88" y="199"/>
                  </a:lnTo>
                  <a:lnTo>
                    <a:pt x="59" y="242"/>
                  </a:lnTo>
                  <a:lnTo>
                    <a:pt x="59" y="242"/>
                  </a:lnTo>
                  <a:lnTo>
                    <a:pt x="45" y="262"/>
                  </a:lnTo>
                  <a:lnTo>
                    <a:pt x="29" y="281"/>
                  </a:lnTo>
                  <a:lnTo>
                    <a:pt x="15" y="302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0" y="327"/>
                  </a:lnTo>
                  <a:lnTo>
                    <a:pt x="2" y="330"/>
                  </a:lnTo>
                  <a:lnTo>
                    <a:pt x="4" y="331"/>
                  </a:lnTo>
                  <a:lnTo>
                    <a:pt x="8" y="332"/>
                  </a:lnTo>
                  <a:lnTo>
                    <a:pt x="8" y="332"/>
                  </a:lnTo>
                  <a:lnTo>
                    <a:pt x="20" y="328"/>
                  </a:lnTo>
                  <a:lnTo>
                    <a:pt x="20" y="328"/>
                  </a:lnTo>
                  <a:lnTo>
                    <a:pt x="21" y="328"/>
                  </a:lnTo>
                  <a:lnTo>
                    <a:pt x="23" y="327"/>
                  </a:lnTo>
                  <a:lnTo>
                    <a:pt x="24" y="323"/>
                  </a:lnTo>
                  <a:lnTo>
                    <a:pt x="23" y="319"/>
                  </a:lnTo>
                  <a:lnTo>
                    <a:pt x="19" y="318"/>
                  </a:lnTo>
                  <a:lnTo>
                    <a:pt x="19" y="318"/>
                  </a:lnTo>
                  <a:lnTo>
                    <a:pt x="28" y="303"/>
                  </a:lnTo>
                  <a:lnTo>
                    <a:pt x="38" y="290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85" y="225"/>
                  </a:lnTo>
                  <a:lnTo>
                    <a:pt x="110" y="186"/>
                  </a:lnTo>
                  <a:lnTo>
                    <a:pt x="110" y="186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77" y="75"/>
                  </a:lnTo>
                  <a:lnTo>
                    <a:pt x="191" y="51"/>
                  </a:lnTo>
                  <a:lnTo>
                    <a:pt x="199" y="39"/>
                  </a:lnTo>
                  <a:lnTo>
                    <a:pt x="208" y="29"/>
                  </a:lnTo>
                  <a:lnTo>
                    <a:pt x="219" y="20"/>
                  </a:lnTo>
                  <a:lnTo>
                    <a:pt x="229" y="12"/>
                  </a:lnTo>
                  <a:lnTo>
                    <a:pt x="229" y="12"/>
                  </a:lnTo>
                  <a:lnTo>
                    <a:pt x="231" y="9"/>
                  </a:lnTo>
                  <a:lnTo>
                    <a:pt x="232" y="8"/>
                  </a:lnTo>
                  <a:lnTo>
                    <a:pt x="231" y="4"/>
                  </a:lnTo>
                  <a:lnTo>
                    <a:pt x="228" y="1"/>
                  </a:lnTo>
                  <a:lnTo>
                    <a:pt x="225" y="0"/>
                  </a:lnTo>
                  <a:lnTo>
                    <a:pt x="224" y="1"/>
                  </a:lnTo>
                  <a:lnTo>
                    <a:pt x="22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0" name="Freeform 1076">
              <a:extLst>
                <a:ext uri="{FF2B5EF4-FFF2-40B4-BE49-F238E27FC236}">
                  <a16:creationId xmlns:a16="http://schemas.microsoft.com/office/drawing/2014/main" id="{D11E8DEC-12E9-7543-9662-92A4430F7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4484688"/>
              <a:ext cx="90488" cy="136525"/>
            </a:xfrm>
            <a:custGeom>
              <a:avLst/>
              <a:gdLst/>
              <a:ahLst/>
              <a:cxnLst>
                <a:cxn ang="0">
                  <a:pos x="217" y="2"/>
                </a:cxn>
                <a:cxn ang="0">
                  <a:pos x="217" y="2"/>
                </a:cxn>
                <a:cxn ang="0">
                  <a:pos x="206" y="23"/>
                </a:cxn>
                <a:cxn ang="0">
                  <a:pos x="192" y="43"/>
                </a:cxn>
                <a:cxn ang="0">
                  <a:pos x="179" y="61"/>
                </a:cxn>
                <a:cxn ang="0">
                  <a:pos x="166" y="80"/>
                </a:cxn>
                <a:cxn ang="0">
                  <a:pos x="166" y="80"/>
                </a:cxn>
                <a:cxn ang="0">
                  <a:pos x="136" y="128"/>
                </a:cxn>
                <a:cxn ang="0">
                  <a:pos x="106" y="175"/>
                </a:cxn>
                <a:cxn ang="0">
                  <a:pos x="106" y="175"/>
                </a:cxn>
                <a:cxn ang="0">
                  <a:pos x="80" y="216"/>
                </a:cxn>
                <a:cxn ang="0">
                  <a:pos x="51" y="253"/>
                </a:cxn>
                <a:cxn ang="0">
                  <a:pos x="51" y="253"/>
                </a:cxn>
                <a:cxn ang="0">
                  <a:pos x="39" y="273"/>
                </a:cxn>
                <a:cxn ang="0">
                  <a:pos x="26" y="293"/>
                </a:cxn>
                <a:cxn ang="0">
                  <a:pos x="26" y="293"/>
                </a:cxn>
                <a:cxn ang="0">
                  <a:pos x="21" y="302"/>
                </a:cxn>
                <a:cxn ang="0">
                  <a:pos x="16" y="314"/>
                </a:cxn>
                <a:cxn ang="0">
                  <a:pos x="9" y="325"/>
                </a:cxn>
                <a:cxn ang="0">
                  <a:pos x="5" y="329"/>
                </a:cxn>
                <a:cxn ang="0">
                  <a:pos x="3" y="332"/>
                </a:cxn>
                <a:cxn ang="0">
                  <a:pos x="3" y="332"/>
                </a:cxn>
                <a:cxn ang="0">
                  <a:pos x="0" y="333"/>
                </a:cxn>
                <a:cxn ang="0">
                  <a:pos x="0" y="336"/>
                </a:cxn>
                <a:cxn ang="0">
                  <a:pos x="0" y="340"/>
                </a:cxn>
                <a:cxn ang="0">
                  <a:pos x="4" y="342"/>
                </a:cxn>
                <a:cxn ang="0">
                  <a:pos x="5" y="342"/>
                </a:cxn>
                <a:cxn ang="0">
                  <a:pos x="8" y="342"/>
                </a:cxn>
                <a:cxn ang="0">
                  <a:pos x="8" y="342"/>
                </a:cxn>
                <a:cxn ang="0">
                  <a:pos x="12" y="340"/>
                </a:cxn>
                <a:cxn ang="0">
                  <a:pos x="15" y="336"/>
                </a:cxn>
                <a:cxn ang="0">
                  <a:pos x="20" y="328"/>
                </a:cxn>
                <a:cxn ang="0">
                  <a:pos x="20" y="328"/>
                </a:cxn>
                <a:cxn ang="0">
                  <a:pos x="25" y="316"/>
                </a:cxn>
                <a:cxn ang="0">
                  <a:pos x="33" y="304"/>
                </a:cxn>
                <a:cxn ang="0">
                  <a:pos x="47" y="282"/>
                </a:cxn>
                <a:cxn ang="0">
                  <a:pos x="47" y="282"/>
                </a:cxn>
                <a:cxn ang="0">
                  <a:pos x="76" y="240"/>
                </a:cxn>
                <a:cxn ang="0">
                  <a:pos x="105" y="199"/>
                </a:cxn>
                <a:cxn ang="0">
                  <a:pos x="105" y="199"/>
                </a:cxn>
                <a:cxn ang="0">
                  <a:pos x="121" y="175"/>
                </a:cxn>
                <a:cxn ang="0">
                  <a:pos x="135" y="151"/>
                </a:cxn>
                <a:cxn ang="0">
                  <a:pos x="165" y="103"/>
                </a:cxn>
                <a:cxn ang="0">
                  <a:pos x="165" y="103"/>
                </a:cxn>
                <a:cxn ang="0">
                  <a:pos x="181" y="80"/>
                </a:cxn>
                <a:cxn ang="0">
                  <a:pos x="198" y="57"/>
                </a:cxn>
                <a:cxn ang="0">
                  <a:pos x="213" y="34"/>
                </a:cxn>
                <a:cxn ang="0">
                  <a:pos x="220" y="22"/>
                </a:cxn>
                <a:cxn ang="0">
                  <a:pos x="228" y="9"/>
                </a:cxn>
                <a:cxn ang="0">
                  <a:pos x="228" y="9"/>
                </a:cxn>
                <a:cxn ang="0">
                  <a:pos x="228" y="6"/>
                </a:cxn>
                <a:cxn ang="0">
                  <a:pos x="228" y="4"/>
                </a:cxn>
                <a:cxn ang="0">
                  <a:pos x="225" y="1"/>
                </a:cxn>
                <a:cxn ang="0">
                  <a:pos x="223" y="0"/>
                </a:cxn>
                <a:cxn ang="0">
                  <a:pos x="220" y="0"/>
                </a:cxn>
                <a:cxn ang="0">
                  <a:pos x="219" y="1"/>
                </a:cxn>
                <a:cxn ang="0">
                  <a:pos x="217" y="2"/>
                </a:cxn>
                <a:cxn ang="0">
                  <a:pos x="217" y="2"/>
                </a:cxn>
              </a:cxnLst>
              <a:rect l="0" t="0" r="r" b="b"/>
              <a:pathLst>
                <a:path w="228" h="342">
                  <a:moveTo>
                    <a:pt x="217" y="2"/>
                  </a:moveTo>
                  <a:lnTo>
                    <a:pt x="217" y="2"/>
                  </a:lnTo>
                  <a:lnTo>
                    <a:pt x="206" y="23"/>
                  </a:lnTo>
                  <a:lnTo>
                    <a:pt x="192" y="43"/>
                  </a:lnTo>
                  <a:lnTo>
                    <a:pt x="179" y="61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36" y="128"/>
                  </a:lnTo>
                  <a:lnTo>
                    <a:pt x="106" y="175"/>
                  </a:lnTo>
                  <a:lnTo>
                    <a:pt x="106" y="175"/>
                  </a:lnTo>
                  <a:lnTo>
                    <a:pt x="80" y="216"/>
                  </a:lnTo>
                  <a:lnTo>
                    <a:pt x="51" y="253"/>
                  </a:lnTo>
                  <a:lnTo>
                    <a:pt x="51" y="253"/>
                  </a:lnTo>
                  <a:lnTo>
                    <a:pt x="39" y="273"/>
                  </a:lnTo>
                  <a:lnTo>
                    <a:pt x="26" y="293"/>
                  </a:lnTo>
                  <a:lnTo>
                    <a:pt x="26" y="293"/>
                  </a:lnTo>
                  <a:lnTo>
                    <a:pt x="21" y="302"/>
                  </a:lnTo>
                  <a:lnTo>
                    <a:pt x="16" y="314"/>
                  </a:lnTo>
                  <a:lnTo>
                    <a:pt x="9" y="325"/>
                  </a:lnTo>
                  <a:lnTo>
                    <a:pt x="5" y="329"/>
                  </a:lnTo>
                  <a:lnTo>
                    <a:pt x="3" y="332"/>
                  </a:lnTo>
                  <a:lnTo>
                    <a:pt x="3" y="332"/>
                  </a:lnTo>
                  <a:lnTo>
                    <a:pt x="0" y="333"/>
                  </a:lnTo>
                  <a:lnTo>
                    <a:pt x="0" y="336"/>
                  </a:lnTo>
                  <a:lnTo>
                    <a:pt x="0" y="340"/>
                  </a:lnTo>
                  <a:lnTo>
                    <a:pt x="4" y="342"/>
                  </a:lnTo>
                  <a:lnTo>
                    <a:pt x="5" y="342"/>
                  </a:lnTo>
                  <a:lnTo>
                    <a:pt x="8" y="342"/>
                  </a:lnTo>
                  <a:lnTo>
                    <a:pt x="8" y="342"/>
                  </a:lnTo>
                  <a:lnTo>
                    <a:pt x="12" y="340"/>
                  </a:lnTo>
                  <a:lnTo>
                    <a:pt x="15" y="336"/>
                  </a:lnTo>
                  <a:lnTo>
                    <a:pt x="20" y="328"/>
                  </a:lnTo>
                  <a:lnTo>
                    <a:pt x="20" y="328"/>
                  </a:lnTo>
                  <a:lnTo>
                    <a:pt x="25" y="316"/>
                  </a:lnTo>
                  <a:lnTo>
                    <a:pt x="33" y="304"/>
                  </a:lnTo>
                  <a:lnTo>
                    <a:pt x="47" y="282"/>
                  </a:lnTo>
                  <a:lnTo>
                    <a:pt x="47" y="282"/>
                  </a:lnTo>
                  <a:lnTo>
                    <a:pt x="76" y="240"/>
                  </a:lnTo>
                  <a:lnTo>
                    <a:pt x="105" y="199"/>
                  </a:lnTo>
                  <a:lnTo>
                    <a:pt x="105" y="199"/>
                  </a:lnTo>
                  <a:lnTo>
                    <a:pt x="121" y="175"/>
                  </a:lnTo>
                  <a:lnTo>
                    <a:pt x="135" y="151"/>
                  </a:lnTo>
                  <a:lnTo>
                    <a:pt x="165" y="103"/>
                  </a:lnTo>
                  <a:lnTo>
                    <a:pt x="165" y="103"/>
                  </a:lnTo>
                  <a:lnTo>
                    <a:pt x="181" y="80"/>
                  </a:lnTo>
                  <a:lnTo>
                    <a:pt x="198" y="57"/>
                  </a:lnTo>
                  <a:lnTo>
                    <a:pt x="213" y="34"/>
                  </a:lnTo>
                  <a:lnTo>
                    <a:pt x="220" y="22"/>
                  </a:lnTo>
                  <a:lnTo>
                    <a:pt x="228" y="9"/>
                  </a:lnTo>
                  <a:lnTo>
                    <a:pt x="228" y="9"/>
                  </a:lnTo>
                  <a:lnTo>
                    <a:pt x="228" y="6"/>
                  </a:lnTo>
                  <a:lnTo>
                    <a:pt x="228" y="4"/>
                  </a:lnTo>
                  <a:lnTo>
                    <a:pt x="225" y="1"/>
                  </a:lnTo>
                  <a:lnTo>
                    <a:pt x="223" y="0"/>
                  </a:lnTo>
                  <a:lnTo>
                    <a:pt x="220" y="0"/>
                  </a:lnTo>
                  <a:lnTo>
                    <a:pt x="219" y="1"/>
                  </a:lnTo>
                  <a:lnTo>
                    <a:pt x="217" y="2"/>
                  </a:lnTo>
                  <a:lnTo>
                    <a:pt x="21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1" name="Freeform 1077">
              <a:extLst>
                <a:ext uri="{FF2B5EF4-FFF2-40B4-BE49-F238E27FC236}">
                  <a16:creationId xmlns:a16="http://schemas.microsoft.com/office/drawing/2014/main" id="{57393473-7E27-4A48-8A94-B1B6A094A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6" y="4505325"/>
              <a:ext cx="38100" cy="53975"/>
            </a:xfrm>
            <a:custGeom>
              <a:avLst/>
              <a:gdLst/>
              <a:ahLst/>
              <a:cxnLst>
                <a:cxn ang="0">
                  <a:pos x="88" y="3"/>
                </a:cxn>
                <a:cxn ang="0">
                  <a:pos x="88" y="3"/>
                </a:cxn>
                <a:cxn ang="0">
                  <a:pos x="75" y="18"/>
                </a:cxn>
                <a:cxn ang="0">
                  <a:pos x="62" y="35"/>
                </a:cxn>
                <a:cxn ang="0">
                  <a:pos x="51" y="52"/>
                </a:cxn>
                <a:cxn ang="0">
                  <a:pos x="40" y="69"/>
                </a:cxn>
                <a:cxn ang="0">
                  <a:pos x="40" y="69"/>
                </a:cxn>
                <a:cxn ang="0">
                  <a:pos x="17" y="98"/>
                </a:cxn>
                <a:cxn ang="0">
                  <a:pos x="8" y="114"/>
                </a:cxn>
                <a:cxn ang="0">
                  <a:pos x="0" y="131"/>
                </a:cxn>
                <a:cxn ang="0">
                  <a:pos x="0" y="131"/>
                </a:cxn>
                <a:cxn ang="0">
                  <a:pos x="0" y="132"/>
                </a:cxn>
                <a:cxn ang="0">
                  <a:pos x="0" y="135"/>
                </a:cxn>
                <a:cxn ang="0">
                  <a:pos x="2" y="136"/>
                </a:cxn>
                <a:cxn ang="0">
                  <a:pos x="4" y="137"/>
                </a:cxn>
                <a:cxn ang="0">
                  <a:pos x="8" y="137"/>
                </a:cxn>
                <a:cxn ang="0">
                  <a:pos x="11" y="136"/>
                </a:cxn>
                <a:cxn ang="0">
                  <a:pos x="12" y="134"/>
                </a:cxn>
                <a:cxn ang="0">
                  <a:pos x="12" y="134"/>
                </a:cxn>
                <a:cxn ang="0">
                  <a:pos x="15" y="126"/>
                </a:cxn>
                <a:cxn ang="0">
                  <a:pos x="20" y="117"/>
                </a:cxn>
                <a:cxn ang="0">
                  <a:pos x="30" y="101"/>
                </a:cxn>
                <a:cxn ang="0">
                  <a:pos x="53" y="71"/>
                </a:cxn>
                <a:cxn ang="0">
                  <a:pos x="53" y="71"/>
                </a:cxn>
                <a:cxn ang="0">
                  <a:pos x="63" y="55"/>
                </a:cxn>
                <a:cxn ang="0">
                  <a:pos x="74" y="39"/>
                </a:cxn>
                <a:cxn ang="0">
                  <a:pos x="84" y="25"/>
                </a:cxn>
                <a:cxn ang="0">
                  <a:pos x="96" y="11"/>
                </a:cxn>
                <a:cxn ang="0">
                  <a:pos x="96" y="11"/>
                </a:cxn>
                <a:cxn ang="0">
                  <a:pos x="97" y="8"/>
                </a:cxn>
                <a:cxn ang="0">
                  <a:pos x="97" y="7"/>
                </a:cxn>
                <a:cxn ang="0">
                  <a:pos x="96" y="3"/>
                </a:cxn>
                <a:cxn ang="0">
                  <a:pos x="92" y="0"/>
                </a:cxn>
                <a:cxn ang="0">
                  <a:pos x="89" y="1"/>
                </a:cxn>
                <a:cxn ang="0">
                  <a:pos x="88" y="3"/>
                </a:cxn>
                <a:cxn ang="0">
                  <a:pos x="88" y="3"/>
                </a:cxn>
              </a:cxnLst>
              <a:rect l="0" t="0" r="r" b="b"/>
              <a:pathLst>
                <a:path w="97" h="137">
                  <a:moveTo>
                    <a:pt x="88" y="3"/>
                  </a:moveTo>
                  <a:lnTo>
                    <a:pt x="88" y="3"/>
                  </a:lnTo>
                  <a:lnTo>
                    <a:pt x="75" y="18"/>
                  </a:lnTo>
                  <a:lnTo>
                    <a:pt x="62" y="35"/>
                  </a:lnTo>
                  <a:lnTo>
                    <a:pt x="51" y="52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17" y="98"/>
                  </a:lnTo>
                  <a:lnTo>
                    <a:pt x="8" y="114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2" y="136"/>
                  </a:lnTo>
                  <a:lnTo>
                    <a:pt x="4" y="137"/>
                  </a:lnTo>
                  <a:lnTo>
                    <a:pt x="8" y="137"/>
                  </a:lnTo>
                  <a:lnTo>
                    <a:pt x="11" y="136"/>
                  </a:lnTo>
                  <a:lnTo>
                    <a:pt x="12" y="134"/>
                  </a:lnTo>
                  <a:lnTo>
                    <a:pt x="12" y="134"/>
                  </a:lnTo>
                  <a:lnTo>
                    <a:pt x="15" y="126"/>
                  </a:lnTo>
                  <a:lnTo>
                    <a:pt x="20" y="117"/>
                  </a:lnTo>
                  <a:lnTo>
                    <a:pt x="30" y="10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63" y="55"/>
                  </a:lnTo>
                  <a:lnTo>
                    <a:pt x="74" y="39"/>
                  </a:lnTo>
                  <a:lnTo>
                    <a:pt x="84" y="25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7" y="8"/>
                  </a:lnTo>
                  <a:lnTo>
                    <a:pt x="97" y="7"/>
                  </a:lnTo>
                  <a:lnTo>
                    <a:pt x="96" y="3"/>
                  </a:lnTo>
                  <a:lnTo>
                    <a:pt x="92" y="0"/>
                  </a:lnTo>
                  <a:lnTo>
                    <a:pt x="89" y="1"/>
                  </a:lnTo>
                  <a:lnTo>
                    <a:pt x="88" y="3"/>
                  </a:lnTo>
                  <a:lnTo>
                    <a:pt x="8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2" name="Freeform 1078">
              <a:extLst>
                <a:ext uri="{FF2B5EF4-FFF2-40B4-BE49-F238E27FC236}">
                  <a16:creationId xmlns:a16="http://schemas.microsoft.com/office/drawing/2014/main" id="{7367C654-4E1F-FB43-AFBF-F00B29466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1" y="4513263"/>
              <a:ext cx="39688" cy="50800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74" y="14"/>
                </a:cxn>
                <a:cxn ang="0">
                  <a:pos x="62" y="29"/>
                </a:cxn>
                <a:cxn ang="0">
                  <a:pos x="41" y="59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2" y="127"/>
                </a:cxn>
                <a:cxn ang="0">
                  <a:pos x="6" y="128"/>
                </a:cxn>
                <a:cxn ang="0">
                  <a:pos x="7" y="127"/>
                </a:cxn>
                <a:cxn ang="0">
                  <a:pos x="10" y="126"/>
                </a:cxn>
                <a:cxn ang="0">
                  <a:pos x="10" y="126"/>
                </a:cxn>
                <a:cxn ang="0">
                  <a:pos x="51" y="65"/>
                </a:cxn>
                <a:cxn ang="0">
                  <a:pos x="71" y="37"/>
                </a:cxn>
                <a:cxn ang="0">
                  <a:pos x="82" y="2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6" y="8"/>
                </a:cxn>
                <a:cxn ang="0">
                  <a:pos x="96" y="5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6" h="128">
                  <a:moveTo>
                    <a:pt x="86" y="1"/>
                  </a:moveTo>
                  <a:lnTo>
                    <a:pt x="86" y="1"/>
                  </a:lnTo>
                  <a:lnTo>
                    <a:pt x="74" y="14"/>
                  </a:lnTo>
                  <a:lnTo>
                    <a:pt x="62" y="29"/>
                  </a:lnTo>
                  <a:lnTo>
                    <a:pt x="41" y="5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2" y="127"/>
                  </a:lnTo>
                  <a:lnTo>
                    <a:pt x="6" y="128"/>
                  </a:lnTo>
                  <a:lnTo>
                    <a:pt x="7" y="127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51" y="65"/>
                  </a:lnTo>
                  <a:lnTo>
                    <a:pt x="71" y="37"/>
                  </a:lnTo>
                  <a:lnTo>
                    <a:pt x="82" y="2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6" y="8"/>
                  </a:lnTo>
                  <a:lnTo>
                    <a:pt x="96" y="5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3" name="Freeform 1079">
              <a:extLst>
                <a:ext uri="{FF2B5EF4-FFF2-40B4-BE49-F238E27FC236}">
                  <a16:creationId xmlns:a16="http://schemas.microsoft.com/office/drawing/2014/main" id="{8E2A1A9D-4441-A546-8A69-C4834B35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4516438"/>
              <a:ext cx="47625" cy="53975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95" y="14"/>
                </a:cxn>
                <a:cxn ang="0">
                  <a:pos x="80" y="28"/>
                </a:cxn>
                <a:cxn ang="0">
                  <a:pos x="65" y="43"/>
                </a:cxn>
                <a:cxn ang="0">
                  <a:pos x="51" y="58"/>
                </a:cxn>
                <a:cxn ang="0">
                  <a:pos x="25" y="91"/>
                </a:cxn>
                <a:cxn ang="0">
                  <a:pos x="1" y="125"/>
                </a:cxn>
                <a:cxn ang="0">
                  <a:pos x="1" y="125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2"/>
                </a:cxn>
                <a:cxn ang="0">
                  <a:pos x="2" y="133"/>
                </a:cxn>
                <a:cxn ang="0">
                  <a:pos x="6" y="134"/>
                </a:cxn>
                <a:cxn ang="0">
                  <a:pos x="9" y="133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34" y="98"/>
                </a:cxn>
                <a:cxn ang="0">
                  <a:pos x="59" y="66"/>
                </a:cxn>
                <a:cxn ang="0">
                  <a:pos x="72" y="51"/>
                </a:cxn>
                <a:cxn ang="0">
                  <a:pos x="86" y="36"/>
                </a:cxn>
                <a:cxn ang="0">
                  <a:pos x="101" y="23"/>
                </a:cxn>
                <a:cxn ang="0">
                  <a:pos x="118" y="11"/>
                </a:cxn>
                <a:cxn ang="0">
                  <a:pos x="118" y="11"/>
                </a:cxn>
                <a:cxn ang="0">
                  <a:pos x="119" y="9"/>
                </a:cxn>
                <a:cxn ang="0">
                  <a:pos x="120" y="7"/>
                </a:cxn>
                <a:cxn ang="0">
                  <a:pos x="119" y="2"/>
                </a:cxn>
                <a:cxn ang="0">
                  <a:pos x="118" y="1"/>
                </a:cxn>
                <a:cxn ang="0">
                  <a:pos x="116" y="0"/>
                </a:cxn>
                <a:cxn ang="0">
                  <a:pos x="114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20" h="134">
                  <a:moveTo>
                    <a:pt x="111" y="1"/>
                  </a:moveTo>
                  <a:lnTo>
                    <a:pt x="111" y="1"/>
                  </a:lnTo>
                  <a:lnTo>
                    <a:pt x="95" y="14"/>
                  </a:lnTo>
                  <a:lnTo>
                    <a:pt x="80" y="28"/>
                  </a:lnTo>
                  <a:lnTo>
                    <a:pt x="65" y="43"/>
                  </a:lnTo>
                  <a:lnTo>
                    <a:pt x="51" y="58"/>
                  </a:lnTo>
                  <a:lnTo>
                    <a:pt x="25" y="91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2"/>
                  </a:lnTo>
                  <a:lnTo>
                    <a:pt x="2" y="133"/>
                  </a:lnTo>
                  <a:lnTo>
                    <a:pt x="6" y="134"/>
                  </a:lnTo>
                  <a:lnTo>
                    <a:pt x="9" y="133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34" y="98"/>
                  </a:lnTo>
                  <a:lnTo>
                    <a:pt x="59" y="66"/>
                  </a:lnTo>
                  <a:lnTo>
                    <a:pt x="72" y="51"/>
                  </a:lnTo>
                  <a:lnTo>
                    <a:pt x="86" y="36"/>
                  </a:lnTo>
                  <a:lnTo>
                    <a:pt x="101" y="23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9" y="9"/>
                  </a:lnTo>
                  <a:lnTo>
                    <a:pt x="120" y="7"/>
                  </a:lnTo>
                  <a:lnTo>
                    <a:pt x="119" y="2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4" name="Freeform 1080">
              <a:extLst>
                <a:ext uri="{FF2B5EF4-FFF2-40B4-BE49-F238E27FC236}">
                  <a16:creationId xmlns:a16="http://schemas.microsoft.com/office/drawing/2014/main" id="{3A02AF67-DED4-564E-B24B-A66DA138B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4527550"/>
              <a:ext cx="47625" cy="60325"/>
            </a:xfrm>
            <a:custGeom>
              <a:avLst/>
              <a:gdLst/>
              <a:ahLst/>
              <a:cxnLst>
                <a:cxn ang="0">
                  <a:pos x="114" y="1"/>
                </a:cxn>
                <a:cxn ang="0">
                  <a:pos x="114" y="1"/>
                </a:cxn>
                <a:cxn ang="0">
                  <a:pos x="110" y="4"/>
                </a:cxn>
                <a:cxn ang="0">
                  <a:pos x="106" y="8"/>
                </a:cxn>
                <a:cxn ang="0">
                  <a:pos x="99" y="15"/>
                </a:cxn>
                <a:cxn ang="0">
                  <a:pos x="99" y="15"/>
                </a:cxn>
                <a:cxn ang="0">
                  <a:pos x="82" y="38"/>
                </a:cxn>
                <a:cxn ang="0">
                  <a:pos x="64" y="60"/>
                </a:cxn>
                <a:cxn ang="0">
                  <a:pos x="64" y="60"/>
                </a:cxn>
                <a:cxn ang="0">
                  <a:pos x="50" y="78"/>
                </a:cxn>
                <a:cxn ang="0">
                  <a:pos x="42" y="87"/>
                </a:cxn>
                <a:cxn ang="0">
                  <a:pos x="35" y="96"/>
                </a:cxn>
                <a:cxn ang="0">
                  <a:pos x="35" y="96"/>
                </a:cxn>
                <a:cxn ang="0">
                  <a:pos x="30" y="104"/>
                </a:cxn>
                <a:cxn ang="0">
                  <a:pos x="25" y="110"/>
                </a:cxn>
                <a:cxn ang="0">
                  <a:pos x="13" y="121"/>
                </a:cxn>
                <a:cxn ang="0">
                  <a:pos x="13" y="121"/>
                </a:cxn>
                <a:cxn ang="0">
                  <a:pos x="9" y="127"/>
                </a:cxn>
                <a:cxn ang="0">
                  <a:pos x="4" y="136"/>
                </a:cxn>
                <a:cxn ang="0">
                  <a:pos x="0" y="141"/>
                </a:cxn>
                <a:cxn ang="0">
                  <a:pos x="0" y="142"/>
                </a:cxn>
                <a:cxn ang="0">
                  <a:pos x="1" y="141"/>
                </a:cxn>
                <a:cxn ang="0">
                  <a:pos x="1" y="141"/>
                </a:cxn>
                <a:cxn ang="0">
                  <a:pos x="0" y="144"/>
                </a:cxn>
                <a:cxn ang="0">
                  <a:pos x="0" y="146"/>
                </a:cxn>
                <a:cxn ang="0">
                  <a:pos x="3" y="150"/>
                </a:cxn>
                <a:cxn ang="0">
                  <a:pos x="4" y="150"/>
                </a:cxn>
                <a:cxn ang="0">
                  <a:pos x="5" y="151"/>
                </a:cxn>
                <a:cxn ang="0">
                  <a:pos x="8" y="151"/>
                </a:cxn>
                <a:cxn ang="0">
                  <a:pos x="9" y="149"/>
                </a:cxn>
                <a:cxn ang="0">
                  <a:pos x="9" y="149"/>
                </a:cxn>
                <a:cxn ang="0">
                  <a:pos x="33" y="120"/>
                </a:cxn>
                <a:cxn ang="0">
                  <a:pos x="55" y="90"/>
                </a:cxn>
                <a:cxn ang="0">
                  <a:pos x="55" y="90"/>
                </a:cxn>
                <a:cxn ang="0">
                  <a:pos x="86" y="49"/>
                </a:cxn>
                <a:cxn ang="0">
                  <a:pos x="86" y="49"/>
                </a:cxn>
                <a:cxn ang="0">
                  <a:pos x="102" y="28"/>
                </a:cxn>
                <a:cxn ang="0">
                  <a:pos x="111" y="18"/>
                </a:cxn>
                <a:cxn ang="0">
                  <a:pos x="115" y="14"/>
                </a:cxn>
                <a:cxn ang="0">
                  <a:pos x="120" y="10"/>
                </a:cxn>
                <a:cxn ang="0">
                  <a:pos x="120" y="10"/>
                </a:cxn>
                <a:cxn ang="0">
                  <a:pos x="122" y="9"/>
                </a:cxn>
                <a:cxn ang="0">
                  <a:pos x="123" y="6"/>
                </a:cxn>
                <a:cxn ang="0">
                  <a:pos x="122" y="2"/>
                </a:cxn>
                <a:cxn ang="0">
                  <a:pos x="119" y="0"/>
                </a:cxn>
                <a:cxn ang="0">
                  <a:pos x="116" y="0"/>
                </a:cxn>
                <a:cxn ang="0">
                  <a:pos x="114" y="1"/>
                </a:cxn>
                <a:cxn ang="0">
                  <a:pos x="114" y="1"/>
                </a:cxn>
              </a:cxnLst>
              <a:rect l="0" t="0" r="r" b="b"/>
              <a:pathLst>
                <a:path w="123" h="151">
                  <a:moveTo>
                    <a:pt x="114" y="1"/>
                  </a:moveTo>
                  <a:lnTo>
                    <a:pt x="114" y="1"/>
                  </a:lnTo>
                  <a:lnTo>
                    <a:pt x="110" y="4"/>
                  </a:lnTo>
                  <a:lnTo>
                    <a:pt x="106" y="8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82" y="38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50" y="78"/>
                  </a:lnTo>
                  <a:lnTo>
                    <a:pt x="42" y="87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0" y="104"/>
                  </a:lnTo>
                  <a:lnTo>
                    <a:pt x="25" y="110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9" y="127"/>
                  </a:lnTo>
                  <a:lnTo>
                    <a:pt x="4" y="136"/>
                  </a:lnTo>
                  <a:lnTo>
                    <a:pt x="0" y="141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1" y="141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3" y="150"/>
                  </a:lnTo>
                  <a:lnTo>
                    <a:pt x="4" y="150"/>
                  </a:lnTo>
                  <a:lnTo>
                    <a:pt x="5" y="151"/>
                  </a:lnTo>
                  <a:lnTo>
                    <a:pt x="8" y="151"/>
                  </a:lnTo>
                  <a:lnTo>
                    <a:pt x="9" y="149"/>
                  </a:lnTo>
                  <a:lnTo>
                    <a:pt x="9" y="149"/>
                  </a:lnTo>
                  <a:lnTo>
                    <a:pt x="33" y="120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102" y="28"/>
                  </a:lnTo>
                  <a:lnTo>
                    <a:pt x="111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0" y="10"/>
                  </a:lnTo>
                  <a:lnTo>
                    <a:pt x="122" y="9"/>
                  </a:lnTo>
                  <a:lnTo>
                    <a:pt x="123" y="6"/>
                  </a:lnTo>
                  <a:lnTo>
                    <a:pt x="122" y="2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4" y="1"/>
                  </a:lnTo>
                  <a:lnTo>
                    <a:pt x="11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5" name="Freeform 1081">
              <a:extLst>
                <a:ext uri="{FF2B5EF4-FFF2-40B4-BE49-F238E27FC236}">
                  <a16:creationId xmlns:a16="http://schemas.microsoft.com/office/drawing/2014/main" id="{B377C976-F2FB-F345-A80D-28C821386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4543425"/>
              <a:ext cx="36513" cy="50800"/>
            </a:xfrm>
            <a:custGeom>
              <a:avLst/>
              <a:gdLst/>
              <a:ahLst/>
              <a:cxnLst>
                <a:cxn ang="0">
                  <a:pos x="81" y="2"/>
                </a:cxn>
                <a:cxn ang="0">
                  <a:pos x="81" y="2"/>
                </a:cxn>
                <a:cxn ang="0">
                  <a:pos x="70" y="15"/>
                </a:cxn>
                <a:cxn ang="0">
                  <a:pos x="59" y="29"/>
                </a:cxn>
                <a:cxn ang="0">
                  <a:pos x="49" y="43"/>
                </a:cxn>
                <a:cxn ang="0">
                  <a:pos x="38" y="59"/>
                </a:cxn>
                <a:cxn ang="0">
                  <a:pos x="20" y="89"/>
                </a:cxn>
                <a:cxn ang="0">
                  <a:pos x="2" y="119"/>
                </a:cxn>
                <a:cxn ang="0">
                  <a:pos x="2" y="119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3" y="127"/>
                </a:cxn>
                <a:cxn ang="0">
                  <a:pos x="7" y="128"/>
                </a:cxn>
                <a:cxn ang="0">
                  <a:pos x="10" y="127"/>
                </a:cxn>
                <a:cxn ang="0">
                  <a:pos x="11" y="126"/>
                </a:cxn>
                <a:cxn ang="0">
                  <a:pos x="11" y="126"/>
                </a:cxn>
                <a:cxn ang="0">
                  <a:pos x="30" y="96"/>
                </a:cxn>
                <a:cxn ang="0">
                  <a:pos x="47" y="66"/>
                </a:cxn>
                <a:cxn ang="0">
                  <a:pos x="58" y="51"/>
                </a:cxn>
                <a:cxn ang="0">
                  <a:pos x="67" y="37"/>
                </a:cxn>
                <a:cxn ang="0">
                  <a:pos x="79" y="22"/>
                </a:cxn>
                <a:cxn ang="0">
                  <a:pos x="91" y="9"/>
                </a:cxn>
                <a:cxn ang="0">
                  <a:pos x="91" y="9"/>
                </a:cxn>
                <a:cxn ang="0">
                  <a:pos x="92" y="7"/>
                </a:cxn>
                <a:cxn ang="0">
                  <a:pos x="92" y="5"/>
                </a:cxn>
                <a:cxn ang="0">
                  <a:pos x="89" y="2"/>
                </a:cxn>
                <a:cxn ang="0">
                  <a:pos x="87" y="0"/>
                </a:cxn>
                <a:cxn ang="0">
                  <a:pos x="84" y="0"/>
                </a:cxn>
                <a:cxn ang="0">
                  <a:pos x="81" y="2"/>
                </a:cxn>
                <a:cxn ang="0">
                  <a:pos x="81" y="2"/>
                </a:cxn>
              </a:cxnLst>
              <a:rect l="0" t="0" r="r" b="b"/>
              <a:pathLst>
                <a:path w="92" h="128">
                  <a:moveTo>
                    <a:pt x="81" y="2"/>
                  </a:moveTo>
                  <a:lnTo>
                    <a:pt x="81" y="2"/>
                  </a:lnTo>
                  <a:lnTo>
                    <a:pt x="70" y="15"/>
                  </a:lnTo>
                  <a:lnTo>
                    <a:pt x="59" y="29"/>
                  </a:lnTo>
                  <a:lnTo>
                    <a:pt x="49" y="43"/>
                  </a:lnTo>
                  <a:lnTo>
                    <a:pt x="38" y="59"/>
                  </a:lnTo>
                  <a:lnTo>
                    <a:pt x="20" y="8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3" y="127"/>
                  </a:lnTo>
                  <a:lnTo>
                    <a:pt x="7" y="128"/>
                  </a:lnTo>
                  <a:lnTo>
                    <a:pt x="10" y="127"/>
                  </a:lnTo>
                  <a:lnTo>
                    <a:pt x="11" y="126"/>
                  </a:lnTo>
                  <a:lnTo>
                    <a:pt x="11" y="126"/>
                  </a:lnTo>
                  <a:lnTo>
                    <a:pt x="30" y="96"/>
                  </a:lnTo>
                  <a:lnTo>
                    <a:pt x="47" y="66"/>
                  </a:lnTo>
                  <a:lnTo>
                    <a:pt x="58" y="51"/>
                  </a:lnTo>
                  <a:lnTo>
                    <a:pt x="67" y="37"/>
                  </a:lnTo>
                  <a:lnTo>
                    <a:pt x="79" y="22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2" y="7"/>
                  </a:lnTo>
                  <a:lnTo>
                    <a:pt x="92" y="5"/>
                  </a:lnTo>
                  <a:lnTo>
                    <a:pt x="89" y="2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1" y="2"/>
                  </a:lnTo>
                  <a:lnTo>
                    <a:pt x="8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6" name="Freeform 1082">
              <a:extLst>
                <a:ext uri="{FF2B5EF4-FFF2-40B4-BE49-F238E27FC236}">
                  <a16:creationId xmlns:a16="http://schemas.microsoft.com/office/drawing/2014/main" id="{761C3A11-3ABD-E94B-8290-4F9EC780B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4591050"/>
              <a:ext cx="20638" cy="39688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0" y="25"/>
                </a:cxn>
                <a:cxn ang="0">
                  <a:pos x="17" y="47"/>
                </a:cxn>
                <a:cxn ang="0">
                  <a:pos x="11" y="58"/>
                </a:cxn>
                <a:cxn ang="0">
                  <a:pos x="7" y="70"/>
                </a:cxn>
                <a:cxn ang="0">
                  <a:pos x="3" y="83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100"/>
                </a:cxn>
                <a:cxn ang="0">
                  <a:pos x="5" y="100"/>
                </a:cxn>
                <a:cxn ang="0">
                  <a:pos x="9" y="98"/>
                </a:cxn>
                <a:cxn ang="0">
                  <a:pos x="11" y="97"/>
                </a:cxn>
                <a:cxn ang="0">
                  <a:pos x="12" y="94"/>
                </a:cxn>
                <a:cxn ang="0">
                  <a:pos x="12" y="94"/>
                </a:cxn>
                <a:cxn ang="0">
                  <a:pos x="13" y="83"/>
                </a:cxn>
                <a:cxn ang="0">
                  <a:pos x="17" y="72"/>
                </a:cxn>
                <a:cxn ang="0">
                  <a:pos x="22" y="60"/>
                </a:cxn>
                <a:cxn ang="0">
                  <a:pos x="28" y="50"/>
                </a:cxn>
                <a:cxn ang="0">
                  <a:pos x="41" y="29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4" y="7"/>
                </a:cxn>
                <a:cxn ang="0">
                  <a:pos x="54" y="4"/>
                </a:cxn>
                <a:cxn ang="0">
                  <a:pos x="51" y="2"/>
                </a:cxn>
                <a:cxn ang="0">
                  <a:pos x="47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4" h="100">
                  <a:moveTo>
                    <a:pt x="43" y="3"/>
                  </a:moveTo>
                  <a:lnTo>
                    <a:pt x="43" y="3"/>
                  </a:lnTo>
                  <a:lnTo>
                    <a:pt x="30" y="25"/>
                  </a:lnTo>
                  <a:lnTo>
                    <a:pt x="17" y="47"/>
                  </a:lnTo>
                  <a:lnTo>
                    <a:pt x="11" y="58"/>
                  </a:lnTo>
                  <a:lnTo>
                    <a:pt x="7" y="70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100"/>
                  </a:lnTo>
                  <a:lnTo>
                    <a:pt x="5" y="100"/>
                  </a:lnTo>
                  <a:lnTo>
                    <a:pt x="9" y="98"/>
                  </a:lnTo>
                  <a:lnTo>
                    <a:pt x="11" y="97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3" y="83"/>
                  </a:lnTo>
                  <a:lnTo>
                    <a:pt x="17" y="72"/>
                  </a:lnTo>
                  <a:lnTo>
                    <a:pt x="22" y="60"/>
                  </a:lnTo>
                  <a:lnTo>
                    <a:pt x="28" y="50"/>
                  </a:lnTo>
                  <a:lnTo>
                    <a:pt x="41" y="2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7"/>
                  </a:lnTo>
                  <a:lnTo>
                    <a:pt x="54" y="4"/>
                  </a:lnTo>
                  <a:lnTo>
                    <a:pt x="51" y="2"/>
                  </a:lnTo>
                  <a:lnTo>
                    <a:pt x="47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7" name="Freeform 1083">
              <a:extLst>
                <a:ext uri="{FF2B5EF4-FFF2-40B4-BE49-F238E27FC236}">
                  <a16:creationId xmlns:a16="http://schemas.microsoft.com/office/drawing/2014/main" id="{D6E8D4A1-08BC-354F-A38E-2A7BF91B7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605338"/>
              <a:ext cx="23813" cy="3492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2" y="22"/>
                </a:cxn>
                <a:cxn ang="0">
                  <a:pos x="19" y="43"/>
                </a:cxn>
                <a:cxn ang="0">
                  <a:pos x="19" y="43"/>
                </a:cxn>
                <a:cxn ang="0">
                  <a:pos x="9" y="62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4" y="90"/>
                </a:cxn>
                <a:cxn ang="0">
                  <a:pos x="7" y="90"/>
                </a:cxn>
                <a:cxn ang="0">
                  <a:pos x="9" y="88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5" y="75"/>
                </a:cxn>
                <a:cxn ang="0">
                  <a:pos x="21" y="64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43" y="26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5"/>
                </a:cxn>
                <a:cxn ang="0">
                  <a:pos x="56" y="3"/>
                </a:cxn>
                <a:cxn ang="0">
                  <a:pos x="56" y="1"/>
                </a:cxn>
                <a:cxn ang="0">
                  <a:pos x="53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7" h="90">
                  <a:moveTo>
                    <a:pt x="45" y="2"/>
                  </a:moveTo>
                  <a:lnTo>
                    <a:pt x="45" y="2"/>
                  </a:lnTo>
                  <a:lnTo>
                    <a:pt x="32" y="22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9" y="62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4" y="90"/>
                  </a:lnTo>
                  <a:lnTo>
                    <a:pt x="7" y="90"/>
                  </a:lnTo>
                  <a:lnTo>
                    <a:pt x="9" y="88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5" y="75"/>
                  </a:lnTo>
                  <a:lnTo>
                    <a:pt x="21" y="6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43" y="26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5"/>
                  </a:lnTo>
                  <a:lnTo>
                    <a:pt x="56" y="3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8" name="Freeform 1084">
              <a:extLst>
                <a:ext uri="{FF2B5EF4-FFF2-40B4-BE49-F238E27FC236}">
                  <a16:creationId xmlns:a16="http://schemas.microsoft.com/office/drawing/2014/main" id="{01B59C98-25E6-2147-AF8F-4CCC0C1A4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4610100"/>
              <a:ext cx="26988" cy="36513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0" y="21"/>
                </a:cxn>
                <a:cxn ang="0">
                  <a:pos x="30" y="30"/>
                </a:cxn>
                <a:cxn ang="0">
                  <a:pos x="23" y="40"/>
                </a:cxn>
                <a:cxn ang="0">
                  <a:pos x="15" y="51"/>
                </a:cxn>
                <a:cxn ang="0">
                  <a:pos x="10" y="61"/>
                </a:cxn>
                <a:cxn ang="0">
                  <a:pos x="4" y="74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4" y="94"/>
                </a:cxn>
                <a:cxn ang="0">
                  <a:pos x="8" y="94"/>
                </a:cxn>
                <a:cxn ang="0">
                  <a:pos x="11" y="92"/>
                </a:cxn>
                <a:cxn ang="0">
                  <a:pos x="11" y="90"/>
                </a:cxn>
                <a:cxn ang="0">
                  <a:pos x="11" y="90"/>
                </a:cxn>
                <a:cxn ang="0">
                  <a:pos x="15" y="78"/>
                </a:cxn>
                <a:cxn ang="0">
                  <a:pos x="20" y="66"/>
                </a:cxn>
                <a:cxn ang="0">
                  <a:pos x="25" y="56"/>
                </a:cxn>
                <a:cxn ang="0">
                  <a:pos x="32" y="45"/>
                </a:cxn>
                <a:cxn ang="0">
                  <a:pos x="40" y="36"/>
                </a:cxn>
                <a:cxn ang="0">
                  <a:pos x="49" y="27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7"/>
                </a:cxn>
                <a:cxn ang="0">
                  <a:pos x="68" y="6"/>
                </a:cxn>
                <a:cxn ang="0">
                  <a:pos x="67" y="2"/>
                </a:cxn>
                <a:cxn ang="0">
                  <a:pos x="63" y="0"/>
                </a:cxn>
                <a:cxn ang="0">
                  <a:pos x="61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8" h="94">
                  <a:moveTo>
                    <a:pt x="59" y="2"/>
                  </a:moveTo>
                  <a:lnTo>
                    <a:pt x="59" y="2"/>
                  </a:lnTo>
                  <a:lnTo>
                    <a:pt x="40" y="21"/>
                  </a:lnTo>
                  <a:lnTo>
                    <a:pt x="30" y="30"/>
                  </a:lnTo>
                  <a:lnTo>
                    <a:pt x="23" y="40"/>
                  </a:lnTo>
                  <a:lnTo>
                    <a:pt x="15" y="51"/>
                  </a:lnTo>
                  <a:lnTo>
                    <a:pt x="10" y="61"/>
                  </a:lnTo>
                  <a:lnTo>
                    <a:pt x="4" y="74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4" y="94"/>
                  </a:lnTo>
                  <a:lnTo>
                    <a:pt x="8" y="94"/>
                  </a:lnTo>
                  <a:lnTo>
                    <a:pt x="11" y="92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5" y="78"/>
                  </a:lnTo>
                  <a:lnTo>
                    <a:pt x="20" y="66"/>
                  </a:lnTo>
                  <a:lnTo>
                    <a:pt x="25" y="56"/>
                  </a:lnTo>
                  <a:lnTo>
                    <a:pt x="32" y="45"/>
                  </a:lnTo>
                  <a:lnTo>
                    <a:pt x="40" y="36"/>
                  </a:lnTo>
                  <a:lnTo>
                    <a:pt x="49" y="27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7"/>
                  </a:lnTo>
                  <a:lnTo>
                    <a:pt x="68" y="6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61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9" name="Freeform 1085">
              <a:extLst>
                <a:ext uri="{FF2B5EF4-FFF2-40B4-BE49-F238E27FC236}">
                  <a16:creationId xmlns:a16="http://schemas.microsoft.com/office/drawing/2014/main" id="{6C83CF94-32BD-674A-A2C4-A2AC336C7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6" y="4614863"/>
              <a:ext cx="26988" cy="36513"/>
            </a:xfrm>
            <a:custGeom>
              <a:avLst/>
              <a:gdLst/>
              <a:ahLst/>
              <a:cxnLst>
                <a:cxn ang="0">
                  <a:pos x="56" y="2"/>
                </a:cxn>
                <a:cxn ang="0">
                  <a:pos x="56" y="2"/>
                </a:cxn>
                <a:cxn ang="0">
                  <a:pos x="39" y="21"/>
                </a:cxn>
                <a:cxn ang="0">
                  <a:pos x="25" y="41"/>
                </a:cxn>
                <a:cxn ang="0">
                  <a:pos x="13" y="62"/>
                </a:cxn>
                <a:cxn ang="0">
                  <a:pos x="1" y="83"/>
                </a:cxn>
                <a:cxn ang="0">
                  <a:pos x="1" y="83"/>
                </a:cxn>
                <a:cxn ang="0">
                  <a:pos x="0" y="85"/>
                </a:cxn>
                <a:cxn ang="0">
                  <a:pos x="1" y="88"/>
                </a:cxn>
                <a:cxn ang="0">
                  <a:pos x="4" y="91"/>
                </a:cxn>
                <a:cxn ang="0">
                  <a:pos x="8" y="92"/>
                </a:cxn>
                <a:cxn ang="0">
                  <a:pos x="9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22" y="68"/>
                </a:cxn>
                <a:cxn ang="0">
                  <a:pos x="34" y="47"/>
                </a:cxn>
                <a:cxn ang="0">
                  <a:pos x="48" y="28"/>
                </a:cxn>
                <a:cxn ang="0">
                  <a:pos x="64" y="11"/>
                </a:cxn>
                <a:cxn ang="0">
                  <a:pos x="64" y="11"/>
                </a:cxn>
                <a:cxn ang="0">
                  <a:pos x="65" y="8"/>
                </a:cxn>
                <a:cxn ang="0">
                  <a:pos x="65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8" y="0"/>
                </a:cxn>
                <a:cxn ang="0">
                  <a:pos x="56" y="2"/>
                </a:cxn>
                <a:cxn ang="0">
                  <a:pos x="56" y="2"/>
                </a:cxn>
              </a:cxnLst>
              <a:rect l="0" t="0" r="r" b="b"/>
              <a:pathLst>
                <a:path w="65" h="92">
                  <a:moveTo>
                    <a:pt x="56" y="2"/>
                  </a:moveTo>
                  <a:lnTo>
                    <a:pt x="56" y="2"/>
                  </a:lnTo>
                  <a:lnTo>
                    <a:pt x="39" y="21"/>
                  </a:lnTo>
                  <a:lnTo>
                    <a:pt x="25" y="41"/>
                  </a:lnTo>
                  <a:lnTo>
                    <a:pt x="13" y="62"/>
                  </a:lnTo>
                  <a:lnTo>
                    <a:pt x="1" y="83"/>
                  </a:lnTo>
                  <a:lnTo>
                    <a:pt x="1" y="83"/>
                  </a:lnTo>
                  <a:lnTo>
                    <a:pt x="0" y="85"/>
                  </a:lnTo>
                  <a:lnTo>
                    <a:pt x="1" y="88"/>
                  </a:lnTo>
                  <a:lnTo>
                    <a:pt x="4" y="91"/>
                  </a:lnTo>
                  <a:lnTo>
                    <a:pt x="8" y="92"/>
                  </a:lnTo>
                  <a:lnTo>
                    <a:pt x="9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22" y="68"/>
                  </a:lnTo>
                  <a:lnTo>
                    <a:pt x="34" y="47"/>
                  </a:lnTo>
                  <a:lnTo>
                    <a:pt x="48" y="28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5" y="8"/>
                  </a:lnTo>
                  <a:lnTo>
                    <a:pt x="65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6" y="2"/>
                  </a:lnTo>
                  <a:lnTo>
                    <a:pt x="5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0" name="Freeform 1086">
              <a:extLst>
                <a:ext uri="{FF2B5EF4-FFF2-40B4-BE49-F238E27FC236}">
                  <a16:creationId xmlns:a16="http://schemas.microsoft.com/office/drawing/2014/main" id="{65E0F0C4-0B64-024B-AB99-1F410434F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4624388"/>
              <a:ext cx="26988" cy="41275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56" y="5"/>
                </a:cxn>
                <a:cxn ang="0">
                  <a:pos x="54" y="10"/>
                </a:cxn>
                <a:cxn ang="0">
                  <a:pos x="53" y="16"/>
                </a:cxn>
                <a:cxn ang="0">
                  <a:pos x="47" y="27"/>
                </a:cxn>
                <a:cxn ang="0">
                  <a:pos x="34" y="47"/>
                </a:cxn>
                <a:cxn ang="0">
                  <a:pos x="34" y="47"/>
                </a:cxn>
                <a:cxn ang="0">
                  <a:pos x="18" y="72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1" y="103"/>
                </a:cxn>
                <a:cxn ang="0">
                  <a:pos x="3" y="105"/>
                </a:cxn>
                <a:cxn ang="0">
                  <a:pos x="5" y="105"/>
                </a:cxn>
                <a:cxn ang="0">
                  <a:pos x="7" y="105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19" y="90"/>
                </a:cxn>
                <a:cxn ang="0">
                  <a:pos x="28" y="76"/>
                </a:cxn>
                <a:cxn ang="0">
                  <a:pos x="47" y="47"/>
                </a:cxn>
                <a:cxn ang="0">
                  <a:pos x="47" y="47"/>
                </a:cxn>
                <a:cxn ang="0">
                  <a:pos x="60" y="27"/>
                </a:cxn>
                <a:cxn ang="0">
                  <a:pos x="65" y="17"/>
                </a:cxn>
                <a:cxn ang="0">
                  <a:pos x="66" y="12"/>
                </a:cxn>
                <a:cxn ang="0">
                  <a:pos x="68" y="5"/>
                </a:cxn>
                <a:cxn ang="0">
                  <a:pos x="68" y="5"/>
                </a:cxn>
                <a:cxn ang="0">
                  <a:pos x="68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2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6" y="5"/>
                </a:cxn>
                <a:cxn ang="0">
                  <a:pos x="56" y="5"/>
                </a:cxn>
              </a:cxnLst>
              <a:rect l="0" t="0" r="r" b="b"/>
              <a:pathLst>
                <a:path w="68" h="105">
                  <a:moveTo>
                    <a:pt x="56" y="5"/>
                  </a:moveTo>
                  <a:lnTo>
                    <a:pt x="56" y="5"/>
                  </a:lnTo>
                  <a:lnTo>
                    <a:pt x="54" y="10"/>
                  </a:lnTo>
                  <a:lnTo>
                    <a:pt x="53" y="16"/>
                  </a:lnTo>
                  <a:lnTo>
                    <a:pt x="47" y="2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18" y="7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3" y="105"/>
                  </a:lnTo>
                  <a:lnTo>
                    <a:pt x="5" y="105"/>
                  </a:lnTo>
                  <a:lnTo>
                    <a:pt x="7" y="105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19" y="90"/>
                  </a:lnTo>
                  <a:lnTo>
                    <a:pt x="28" y="76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60" y="27"/>
                  </a:lnTo>
                  <a:lnTo>
                    <a:pt x="65" y="17"/>
                  </a:lnTo>
                  <a:lnTo>
                    <a:pt x="66" y="12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8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6" y="5"/>
                  </a:lnTo>
                  <a:lnTo>
                    <a:pt x="5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1" name="Freeform 1087">
              <a:extLst>
                <a:ext uri="{FF2B5EF4-FFF2-40B4-BE49-F238E27FC236}">
                  <a16:creationId xmlns:a16="http://schemas.microsoft.com/office/drawing/2014/main" id="{9DECCFF7-230F-DA4E-9D51-1153DDDFE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630738"/>
              <a:ext cx="101600" cy="128588"/>
            </a:xfrm>
            <a:custGeom>
              <a:avLst/>
              <a:gdLst/>
              <a:ahLst/>
              <a:cxnLst>
                <a:cxn ang="0">
                  <a:pos x="247" y="1"/>
                </a:cxn>
                <a:cxn ang="0">
                  <a:pos x="247" y="1"/>
                </a:cxn>
                <a:cxn ang="0">
                  <a:pos x="228" y="22"/>
                </a:cxn>
                <a:cxn ang="0">
                  <a:pos x="208" y="43"/>
                </a:cxn>
                <a:cxn ang="0">
                  <a:pos x="171" y="86"/>
                </a:cxn>
                <a:cxn ang="0">
                  <a:pos x="136" y="131"/>
                </a:cxn>
                <a:cxn ang="0">
                  <a:pos x="101" y="175"/>
                </a:cxn>
                <a:cxn ang="0">
                  <a:pos x="101" y="175"/>
                </a:cxn>
                <a:cxn ang="0">
                  <a:pos x="69" y="213"/>
                </a:cxn>
                <a:cxn ang="0">
                  <a:pos x="55" y="233"/>
                </a:cxn>
                <a:cxn ang="0">
                  <a:pos x="41" y="254"/>
                </a:cxn>
                <a:cxn ang="0">
                  <a:pos x="41" y="254"/>
                </a:cxn>
                <a:cxn ang="0">
                  <a:pos x="35" y="261"/>
                </a:cxn>
                <a:cxn ang="0">
                  <a:pos x="30" y="269"/>
                </a:cxn>
                <a:cxn ang="0">
                  <a:pos x="17" y="285"/>
                </a:cxn>
                <a:cxn ang="0">
                  <a:pos x="12" y="293"/>
                </a:cxn>
                <a:cxn ang="0">
                  <a:pos x="7" y="301"/>
                </a:cxn>
                <a:cxn ang="0">
                  <a:pos x="3" y="309"/>
                </a:cxn>
                <a:cxn ang="0">
                  <a:pos x="0" y="318"/>
                </a:cxn>
                <a:cxn ang="0">
                  <a:pos x="0" y="318"/>
                </a:cxn>
                <a:cxn ang="0">
                  <a:pos x="0" y="320"/>
                </a:cxn>
                <a:cxn ang="0">
                  <a:pos x="1" y="322"/>
                </a:cxn>
                <a:cxn ang="0">
                  <a:pos x="4" y="324"/>
                </a:cxn>
                <a:cxn ang="0">
                  <a:pos x="7" y="324"/>
                </a:cxn>
                <a:cxn ang="0">
                  <a:pos x="8" y="324"/>
                </a:cxn>
                <a:cxn ang="0">
                  <a:pos x="10" y="323"/>
                </a:cxn>
                <a:cxn ang="0">
                  <a:pos x="10" y="320"/>
                </a:cxn>
                <a:cxn ang="0">
                  <a:pos x="10" y="320"/>
                </a:cxn>
                <a:cxn ang="0">
                  <a:pos x="12" y="315"/>
                </a:cxn>
                <a:cxn ang="0">
                  <a:pos x="14" y="310"/>
                </a:cxn>
                <a:cxn ang="0">
                  <a:pos x="20" y="302"/>
                </a:cxn>
                <a:cxn ang="0">
                  <a:pos x="26" y="295"/>
                </a:cxn>
                <a:cxn ang="0">
                  <a:pos x="33" y="288"/>
                </a:cxn>
                <a:cxn ang="0">
                  <a:pos x="33" y="288"/>
                </a:cxn>
                <a:cxn ang="0">
                  <a:pos x="44" y="271"/>
                </a:cxn>
                <a:cxn ang="0">
                  <a:pos x="55" y="252"/>
                </a:cxn>
                <a:cxn ang="0">
                  <a:pos x="55" y="252"/>
                </a:cxn>
                <a:cxn ang="0">
                  <a:pos x="71" y="230"/>
                </a:cxn>
                <a:cxn ang="0">
                  <a:pos x="88" y="208"/>
                </a:cxn>
                <a:cxn ang="0">
                  <a:pos x="123" y="166"/>
                </a:cxn>
                <a:cxn ang="0">
                  <a:pos x="123" y="166"/>
                </a:cxn>
                <a:cxn ang="0">
                  <a:pos x="187" y="86"/>
                </a:cxn>
                <a:cxn ang="0">
                  <a:pos x="220" y="47"/>
                </a:cxn>
                <a:cxn ang="0">
                  <a:pos x="237" y="27"/>
                </a:cxn>
                <a:cxn ang="0">
                  <a:pos x="255" y="9"/>
                </a:cxn>
                <a:cxn ang="0">
                  <a:pos x="255" y="9"/>
                </a:cxn>
                <a:cxn ang="0">
                  <a:pos x="256" y="6"/>
                </a:cxn>
                <a:cxn ang="0">
                  <a:pos x="256" y="5"/>
                </a:cxn>
                <a:cxn ang="0">
                  <a:pos x="255" y="1"/>
                </a:cxn>
                <a:cxn ang="0">
                  <a:pos x="251" y="0"/>
                </a:cxn>
                <a:cxn ang="0">
                  <a:pos x="248" y="0"/>
                </a:cxn>
                <a:cxn ang="0">
                  <a:pos x="247" y="1"/>
                </a:cxn>
                <a:cxn ang="0">
                  <a:pos x="247" y="1"/>
                </a:cxn>
              </a:cxnLst>
              <a:rect l="0" t="0" r="r" b="b"/>
              <a:pathLst>
                <a:path w="256" h="324">
                  <a:moveTo>
                    <a:pt x="247" y="1"/>
                  </a:moveTo>
                  <a:lnTo>
                    <a:pt x="247" y="1"/>
                  </a:lnTo>
                  <a:lnTo>
                    <a:pt x="228" y="22"/>
                  </a:lnTo>
                  <a:lnTo>
                    <a:pt x="208" y="43"/>
                  </a:lnTo>
                  <a:lnTo>
                    <a:pt x="171" y="86"/>
                  </a:lnTo>
                  <a:lnTo>
                    <a:pt x="136" y="131"/>
                  </a:lnTo>
                  <a:lnTo>
                    <a:pt x="101" y="175"/>
                  </a:lnTo>
                  <a:lnTo>
                    <a:pt x="101" y="175"/>
                  </a:lnTo>
                  <a:lnTo>
                    <a:pt x="69" y="213"/>
                  </a:lnTo>
                  <a:lnTo>
                    <a:pt x="55" y="233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35" y="261"/>
                  </a:lnTo>
                  <a:lnTo>
                    <a:pt x="30" y="269"/>
                  </a:lnTo>
                  <a:lnTo>
                    <a:pt x="17" y="285"/>
                  </a:lnTo>
                  <a:lnTo>
                    <a:pt x="12" y="293"/>
                  </a:lnTo>
                  <a:lnTo>
                    <a:pt x="7" y="301"/>
                  </a:lnTo>
                  <a:lnTo>
                    <a:pt x="3" y="309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1" y="322"/>
                  </a:lnTo>
                  <a:lnTo>
                    <a:pt x="4" y="324"/>
                  </a:lnTo>
                  <a:lnTo>
                    <a:pt x="7" y="324"/>
                  </a:lnTo>
                  <a:lnTo>
                    <a:pt x="8" y="324"/>
                  </a:lnTo>
                  <a:lnTo>
                    <a:pt x="10" y="323"/>
                  </a:lnTo>
                  <a:lnTo>
                    <a:pt x="10" y="320"/>
                  </a:lnTo>
                  <a:lnTo>
                    <a:pt x="10" y="320"/>
                  </a:lnTo>
                  <a:lnTo>
                    <a:pt x="12" y="315"/>
                  </a:lnTo>
                  <a:lnTo>
                    <a:pt x="14" y="310"/>
                  </a:lnTo>
                  <a:lnTo>
                    <a:pt x="20" y="302"/>
                  </a:lnTo>
                  <a:lnTo>
                    <a:pt x="26" y="295"/>
                  </a:lnTo>
                  <a:lnTo>
                    <a:pt x="33" y="288"/>
                  </a:lnTo>
                  <a:lnTo>
                    <a:pt x="33" y="288"/>
                  </a:lnTo>
                  <a:lnTo>
                    <a:pt x="44" y="271"/>
                  </a:lnTo>
                  <a:lnTo>
                    <a:pt x="55" y="252"/>
                  </a:lnTo>
                  <a:lnTo>
                    <a:pt x="55" y="252"/>
                  </a:lnTo>
                  <a:lnTo>
                    <a:pt x="71" y="230"/>
                  </a:lnTo>
                  <a:lnTo>
                    <a:pt x="88" y="208"/>
                  </a:lnTo>
                  <a:lnTo>
                    <a:pt x="123" y="166"/>
                  </a:lnTo>
                  <a:lnTo>
                    <a:pt x="123" y="166"/>
                  </a:lnTo>
                  <a:lnTo>
                    <a:pt x="187" y="86"/>
                  </a:lnTo>
                  <a:lnTo>
                    <a:pt x="220" y="47"/>
                  </a:lnTo>
                  <a:lnTo>
                    <a:pt x="237" y="27"/>
                  </a:lnTo>
                  <a:lnTo>
                    <a:pt x="255" y="9"/>
                  </a:lnTo>
                  <a:lnTo>
                    <a:pt x="255" y="9"/>
                  </a:lnTo>
                  <a:lnTo>
                    <a:pt x="256" y="6"/>
                  </a:lnTo>
                  <a:lnTo>
                    <a:pt x="256" y="5"/>
                  </a:lnTo>
                  <a:lnTo>
                    <a:pt x="255" y="1"/>
                  </a:lnTo>
                  <a:lnTo>
                    <a:pt x="251" y="0"/>
                  </a:lnTo>
                  <a:lnTo>
                    <a:pt x="248" y="0"/>
                  </a:lnTo>
                  <a:lnTo>
                    <a:pt x="247" y="1"/>
                  </a:lnTo>
                  <a:lnTo>
                    <a:pt x="2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2" name="Freeform 1088">
              <a:extLst>
                <a:ext uri="{FF2B5EF4-FFF2-40B4-BE49-F238E27FC236}">
                  <a16:creationId xmlns:a16="http://schemas.microsoft.com/office/drawing/2014/main" id="{17758ECA-4DEC-D142-BC1B-36536A282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4643438"/>
              <a:ext cx="96838" cy="127000"/>
            </a:xfrm>
            <a:custGeom>
              <a:avLst/>
              <a:gdLst/>
              <a:ahLst/>
              <a:cxnLst>
                <a:cxn ang="0">
                  <a:pos x="233" y="2"/>
                </a:cxn>
                <a:cxn ang="0">
                  <a:pos x="233" y="2"/>
                </a:cxn>
                <a:cxn ang="0">
                  <a:pos x="230" y="6"/>
                </a:cxn>
                <a:cxn ang="0">
                  <a:pos x="229" y="9"/>
                </a:cxn>
                <a:cxn ang="0">
                  <a:pos x="229" y="9"/>
                </a:cxn>
                <a:cxn ang="0">
                  <a:pos x="222" y="17"/>
                </a:cxn>
                <a:cxn ang="0">
                  <a:pos x="216" y="25"/>
                </a:cxn>
                <a:cxn ang="0">
                  <a:pos x="201" y="38"/>
                </a:cxn>
                <a:cxn ang="0">
                  <a:pos x="201" y="38"/>
                </a:cxn>
                <a:cxn ang="0">
                  <a:pos x="182" y="60"/>
                </a:cxn>
                <a:cxn ang="0">
                  <a:pos x="162" y="83"/>
                </a:cxn>
                <a:cxn ang="0">
                  <a:pos x="162" y="83"/>
                </a:cxn>
                <a:cxn ang="0">
                  <a:pos x="128" y="125"/>
                </a:cxn>
                <a:cxn ang="0">
                  <a:pos x="111" y="147"/>
                </a:cxn>
                <a:cxn ang="0">
                  <a:pos x="94" y="169"/>
                </a:cxn>
                <a:cxn ang="0">
                  <a:pos x="94" y="169"/>
                </a:cxn>
                <a:cxn ang="0">
                  <a:pos x="68" y="208"/>
                </a:cxn>
                <a:cxn ang="0">
                  <a:pos x="43" y="247"/>
                </a:cxn>
                <a:cxn ang="0">
                  <a:pos x="43" y="247"/>
                </a:cxn>
                <a:cxn ang="0">
                  <a:pos x="31" y="264"/>
                </a:cxn>
                <a:cxn ang="0">
                  <a:pos x="20" y="279"/>
                </a:cxn>
                <a:cxn ang="0">
                  <a:pos x="8" y="295"/>
                </a:cxn>
                <a:cxn ang="0">
                  <a:pos x="4" y="302"/>
                </a:cxn>
                <a:cxn ang="0">
                  <a:pos x="0" y="313"/>
                </a:cxn>
                <a:cxn ang="0">
                  <a:pos x="0" y="313"/>
                </a:cxn>
                <a:cxn ang="0">
                  <a:pos x="0" y="314"/>
                </a:cxn>
                <a:cxn ang="0">
                  <a:pos x="0" y="317"/>
                </a:cxn>
                <a:cxn ang="0">
                  <a:pos x="4" y="319"/>
                </a:cxn>
                <a:cxn ang="0">
                  <a:pos x="8" y="318"/>
                </a:cxn>
                <a:cxn ang="0">
                  <a:pos x="10" y="317"/>
                </a:cxn>
                <a:cxn ang="0">
                  <a:pos x="10" y="315"/>
                </a:cxn>
                <a:cxn ang="0">
                  <a:pos x="10" y="315"/>
                </a:cxn>
                <a:cxn ang="0">
                  <a:pos x="14" y="306"/>
                </a:cxn>
                <a:cxn ang="0">
                  <a:pos x="20" y="297"/>
                </a:cxn>
                <a:cxn ang="0">
                  <a:pos x="33" y="280"/>
                </a:cxn>
                <a:cxn ang="0">
                  <a:pos x="46" y="263"/>
                </a:cxn>
                <a:cxn ang="0">
                  <a:pos x="58" y="246"/>
                </a:cxn>
                <a:cxn ang="0">
                  <a:pos x="58" y="246"/>
                </a:cxn>
                <a:cxn ang="0">
                  <a:pos x="84" y="206"/>
                </a:cxn>
                <a:cxn ang="0">
                  <a:pos x="110" y="166"/>
                </a:cxn>
                <a:cxn ang="0">
                  <a:pos x="110" y="166"/>
                </a:cxn>
                <a:cxn ang="0">
                  <a:pos x="128" y="143"/>
                </a:cxn>
                <a:cxn ang="0">
                  <a:pos x="146" y="121"/>
                </a:cxn>
                <a:cxn ang="0">
                  <a:pos x="183" y="76"/>
                </a:cxn>
                <a:cxn ang="0">
                  <a:pos x="183" y="76"/>
                </a:cxn>
                <a:cxn ang="0">
                  <a:pos x="199" y="59"/>
                </a:cxn>
                <a:cxn ang="0">
                  <a:pos x="216" y="43"/>
                </a:cxn>
                <a:cxn ang="0">
                  <a:pos x="224" y="34"/>
                </a:cxn>
                <a:cxn ang="0">
                  <a:pos x="232" y="26"/>
                </a:cxn>
                <a:cxn ang="0">
                  <a:pos x="237" y="16"/>
                </a:cxn>
                <a:cxn ang="0">
                  <a:pos x="242" y="7"/>
                </a:cxn>
                <a:cxn ang="0">
                  <a:pos x="242" y="7"/>
                </a:cxn>
                <a:cxn ang="0">
                  <a:pos x="243" y="6"/>
                </a:cxn>
                <a:cxn ang="0">
                  <a:pos x="242" y="3"/>
                </a:cxn>
                <a:cxn ang="0">
                  <a:pos x="239" y="0"/>
                </a:cxn>
                <a:cxn ang="0">
                  <a:pos x="235" y="0"/>
                </a:cxn>
                <a:cxn ang="0">
                  <a:pos x="234" y="0"/>
                </a:cxn>
                <a:cxn ang="0">
                  <a:pos x="233" y="2"/>
                </a:cxn>
                <a:cxn ang="0">
                  <a:pos x="233" y="2"/>
                </a:cxn>
              </a:cxnLst>
              <a:rect l="0" t="0" r="r" b="b"/>
              <a:pathLst>
                <a:path w="243" h="319">
                  <a:moveTo>
                    <a:pt x="233" y="2"/>
                  </a:moveTo>
                  <a:lnTo>
                    <a:pt x="233" y="2"/>
                  </a:lnTo>
                  <a:lnTo>
                    <a:pt x="230" y="6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2" y="17"/>
                  </a:lnTo>
                  <a:lnTo>
                    <a:pt x="216" y="25"/>
                  </a:lnTo>
                  <a:lnTo>
                    <a:pt x="201" y="38"/>
                  </a:lnTo>
                  <a:lnTo>
                    <a:pt x="201" y="38"/>
                  </a:lnTo>
                  <a:lnTo>
                    <a:pt x="182" y="60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28" y="125"/>
                  </a:lnTo>
                  <a:lnTo>
                    <a:pt x="111" y="147"/>
                  </a:lnTo>
                  <a:lnTo>
                    <a:pt x="94" y="169"/>
                  </a:lnTo>
                  <a:lnTo>
                    <a:pt x="94" y="169"/>
                  </a:lnTo>
                  <a:lnTo>
                    <a:pt x="68" y="208"/>
                  </a:lnTo>
                  <a:lnTo>
                    <a:pt x="43" y="247"/>
                  </a:lnTo>
                  <a:lnTo>
                    <a:pt x="43" y="247"/>
                  </a:lnTo>
                  <a:lnTo>
                    <a:pt x="31" y="264"/>
                  </a:lnTo>
                  <a:lnTo>
                    <a:pt x="20" y="279"/>
                  </a:lnTo>
                  <a:lnTo>
                    <a:pt x="8" y="295"/>
                  </a:lnTo>
                  <a:lnTo>
                    <a:pt x="4" y="302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4"/>
                  </a:lnTo>
                  <a:lnTo>
                    <a:pt x="0" y="317"/>
                  </a:lnTo>
                  <a:lnTo>
                    <a:pt x="4" y="319"/>
                  </a:lnTo>
                  <a:lnTo>
                    <a:pt x="8" y="318"/>
                  </a:lnTo>
                  <a:lnTo>
                    <a:pt x="10" y="317"/>
                  </a:lnTo>
                  <a:lnTo>
                    <a:pt x="10" y="315"/>
                  </a:lnTo>
                  <a:lnTo>
                    <a:pt x="10" y="315"/>
                  </a:lnTo>
                  <a:lnTo>
                    <a:pt x="14" y="306"/>
                  </a:lnTo>
                  <a:lnTo>
                    <a:pt x="20" y="297"/>
                  </a:lnTo>
                  <a:lnTo>
                    <a:pt x="33" y="280"/>
                  </a:lnTo>
                  <a:lnTo>
                    <a:pt x="46" y="263"/>
                  </a:lnTo>
                  <a:lnTo>
                    <a:pt x="58" y="246"/>
                  </a:lnTo>
                  <a:lnTo>
                    <a:pt x="58" y="246"/>
                  </a:lnTo>
                  <a:lnTo>
                    <a:pt x="84" y="206"/>
                  </a:lnTo>
                  <a:lnTo>
                    <a:pt x="110" y="166"/>
                  </a:lnTo>
                  <a:lnTo>
                    <a:pt x="110" y="166"/>
                  </a:lnTo>
                  <a:lnTo>
                    <a:pt x="128" y="143"/>
                  </a:lnTo>
                  <a:lnTo>
                    <a:pt x="146" y="121"/>
                  </a:lnTo>
                  <a:lnTo>
                    <a:pt x="183" y="76"/>
                  </a:lnTo>
                  <a:lnTo>
                    <a:pt x="183" y="76"/>
                  </a:lnTo>
                  <a:lnTo>
                    <a:pt x="199" y="59"/>
                  </a:lnTo>
                  <a:lnTo>
                    <a:pt x="216" y="43"/>
                  </a:lnTo>
                  <a:lnTo>
                    <a:pt x="224" y="34"/>
                  </a:lnTo>
                  <a:lnTo>
                    <a:pt x="232" y="26"/>
                  </a:lnTo>
                  <a:lnTo>
                    <a:pt x="237" y="16"/>
                  </a:lnTo>
                  <a:lnTo>
                    <a:pt x="242" y="7"/>
                  </a:lnTo>
                  <a:lnTo>
                    <a:pt x="242" y="7"/>
                  </a:lnTo>
                  <a:lnTo>
                    <a:pt x="243" y="6"/>
                  </a:lnTo>
                  <a:lnTo>
                    <a:pt x="242" y="3"/>
                  </a:lnTo>
                  <a:lnTo>
                    <a:pt x="239" y="0"/>
                  </a:lnTo>
                  <a:lnTo>
                    <a:pt x="235" y="0"/>
                  </a:lnTo>
                  <a:lnTo>
                    <a:pt x="234" y="0"/>
                  </a:lnTo>
                  <a:lnTo>
                    <a:pt x="233" y="2"/>
                  </a:lnTo>
                  <a:lnTo>
                    <a:pt x="2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3" name="Freeform 1089">
              <a:extLst>
                <a:ext uri="{FF2B5EF4-FFF2-40B4-BE49-F238E27FC236}">
                  <a16:creationId xmlns:a16="http://schemas.microsoft.com/office/drawing/2014/main" id="{A2070A00-F7B7-AE4E-939B-383961FA0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6" y="4652963"/>
              <a:ext cx="90488" cy="117475"/>
            </a:xfrm>
            <a:custGeom>
              <a:avLst/>
              <a:gdLst/>
              <a:ahLst/>
              <a:cxnLst>
                <a:cxn ang="0">
                  <a:pos x="217" y="2"/>
                </a:cxn>
                <a:cxn ang="0">
                  <a:pos x="217" y="2"/>
                </a:cxn>
                <a:cxn ang="0">
                  <a:pos x="212" y="12"/>
                </a:cxn>
                <a:cxn ang="0">
                  <a:pos x="204" y="21"/>
                </a:cxn>
                <a:cxn ang="0">
                  <a:pos x="190" y="36"/>
                </a:cxn>
                <a:cxn ang="0">
                  <a:pos x="190" y="36"/>
                </a:cxn>
                <a:cxn ang="0">
                  <a:pos x="161" y="73"/>
                </a:cxn>
                <a:cxn ang="0">
                  <a:pos x="161" y="73"/>
                </a:cxn>
                <a:cxn ang="0">
                  <a:pos x="133" y="108"/>
                </a:cxn>
                <a:cxn ang="0">
                  <a:pos x="106" y="144"/>
                </a:cxn>
                <a:cxn ang="0">
                  <a:pos x="106" y="144"/>
                </a:cxn>
                <a:cxn ang="0">
                  <a:pos x="90" y="165"/>
                </a:cxn>
                <a:cxn ang="0">
                  <a:pos x="76" y="186"/>
                </a:cxn>
                <a:cxn ang="0">
                  <a:pos x="47" y="227"/>
                </a:cxn>
                <a:cxn ang="0">
                  <a:pos x="47" y="227"/>
                </a:cxn>
                <a:cxn ang="0">
                  <a:pos x="33" y="250"/>
                </a:cxn>
                <a:cxn ang="0">
                  <a:pos x="25" y="261"/>
                </a:cxn>
                <a:cxn ang="0">
                  <a:pos x="16" y="273"/>
                </a:cxn>
                <a:cxn ang="0">
                  <a:pos x="16" y="273"/>
                </a:cxn>
                <a:cxn ang="0">
                  <a:pos x="12" y="277"/>
                </a:cxn>
                <a:cxn ang="0">
                  <a:pos x="8" y="281"/>
                </a:cxn>
                <a:cxn ang="0">
                  <a:pos x="4" y="285"/>
                </a:cxn>
                <a:cxn ang="0">
                  <a:pos x="0" y="291"/>
                </a:cxn>
                <a:cxn ang="0">
                  <a:pos x="0" y="291"/>
                </a:cxn>
                <a:cxn ang="0">
                  <a:pos x="0" y="294"/>
                </a:cxn>
                <a:cxn ang="0">
                  <a:pos x="1" y="295"/>
                </a:cxn>
                <a:cxn ang="0">
                  <a:pos x="3" y="297"/>
                </a:cxn>
                <a:cxn ang="0">
                  <a:pos x="4" y="298"/>
                </a:cxn>
                <a:cxn ang="0">
                  <a:pos x="8" y="298"/>
                </a:cxn>
                <a:cxn ang="0">
                  <a:pos x="10" y="297"/>
                </a:cxn>
                <a:cxn ang="0">
                  <a:pos x="12" y="294"/>
                </a:cxn>
                <a:cxn ang="0">
                  <a:pos x="12" y="294"/>
                </a:cxn>
                <a:cxn ang="0">
                  <a:pos x="14" y="289"/>
                </a:cxn>
                <a:cxn ang="0">
                  <a:pos x="21" y="284"/>
                </a:cxn>
                <a:cxn ang="0">
                  <a:pos x="26" y="278"/>
                </a:cxn>
                <a:cxn ang="0">
                  <a:pos x="31" y="273"/>
                </a:cxn>
                <a:cxn ang="0">
                  <a:pos x="31" y="273"/>
                </a:cxn>
                <a:cxn ang="0">
                  <a:pos x="44" y="252"/>
                </a:cxn>
                <a:cxn ang="0">
                  <a:pos x="58" y="233"/>
                </a:cxn>
                <a:cxn ang="0">
                  <a:pos x="58" y="233"/>
                </a:cxn>
                <a:cxn ang="0">
                  <a:pos x="72" y="212"/>
                </a:cxn>
                <a:cxn ang="0">
                  <a:pos x="86" y="191"/>
                </a:cxn>
                <a:cxn ang="0">
                  <a:pos x="101" y="170"/>
                </a:cxn>
                <a:cxn ang="0">
                  <a:pos x="115" y="150"/>
                </a:cxn>
                <a:cxn ang="0">
                  <a:pos x="115" y="150"/>
                </a:cxn>
                <a:cxn ang="0">
                  <a:pos x="145" y="111"/>
                </a:cxn>
                <a:cxn ang="0">
                  <a:pos x="177" y="72"/>
                </a:cxn>
                <a:cxn ang="0">
                  <a:pos x="177" y="72"/>
                </a:cxn>
                <a:cxn ang="0">
                  <a:pos x="190" y="56"/>
                </a:cxn>
                <a:cxn ang="0">
                  <a:pos x="204" y="40"/>
                </a:cxn>
                <a:cxn ang="0">
                  <a:pos x="218" y="23"/>
                </a:cxn>
                <a:cxn ang="0">
                  <a:pos x="224" y="14"/>
                </a:cxn>
                <a:cxn ang="0">
                  <a:pos x="229" y="6"/>
                </a:cxn>
                <a:cxn ang="0">
                  <a:pos x="229" y="6"/>
                </a:cxn>
                <a:cxn ang="0">
                  <a:pos x="229" y="4"/>
                </a:cxn>
                <a:cxn ang="0">
                  <a:pos x="229" y="1"/>
                </a:cxn>
                <a:cxn ang="0">
                  <a:pos x="226" y="0"/>
                </a:cxn>
                <a:cxn ang="0">
                  <a:pos x="225" y="0"/>
                </a:cxn>
                <a:cxn ang="0">
                  <a:pos x="221" y="0"/>
                </a:cxn>
                <a:cxn ang="0">
                  <a:pos x="218" y="1"/>
                </a:cxn>
                <a:cxn ang="0">
                  <a:pos x="217" y="2"/>
                </a:cxn>
                <a:cxn ang="0">
                  <a:pos x="217" y="2"/>
                </a:cxn>
              </a:cxnLst>
              <a:rect l="0" t="0" r="r" b="b"/>
              <a:pathLst>
                <a:path w="229" h="298">
                  <a:moveTo>
                    <a:pt x="217" y="2"/>
                  </a:moveTo>
                  <a:lnTo>
                    <a:pt x="217" y="2"/>
                  </a:lnTo>
                  <a:lnTo>
                    <a:pt x="212" y="12"/>
                  </a:lnTo>
                  <a:lnTo>
                    <a:pt x="204" y="21"/>
                  </a:lnTo>
                  <a:lnTo>
                    <a:pt x="190" y="36"/>
                  </a:lnTo>
                  <a:lnTo>
                    <a:pt x="190" y="36"/>
                  </a:lnTo>
                  <a:lnTo>
                    <a:pt x="161" y="73"/>
                  </a:lnTo>
                  <a:lnTo>
                    <a:pt x="161" y="73"/>
                  </a:lnTo>
                  <a:lnTo>
                    <a:pt x="133" y="108"/>
                  </a:lnTo>
                  <a:lnTo>
                    <a:pt x="106" y="144"/>
                  </a:lnTo>
                  <a:lnTo>
                    <a:pt x="106" y="144"/>
                  </a:lnTo>
                  <a:lnTo>
                    <a:pt x="90" y="165"/>
                  </a:lnTo>
                  <a:lnTo>
                    <a:pt x="76" y="186"/>
                  </a:lnTo>
                  <a:lnTo>
                    <a:pt x="47" y="227"/>
                  </a:lnTo>
                  <a:lnTo>
                    <a:pt x="47" y="227"/>
                  </a:lnTo>
                  <a:lnTo>
                    <a:pt x="33" y="250"/>
                  </a:lnTo>
                  <a:lnTo>
                    <a:pt x="25" y="261"/>
                  </a:lnTo>
                  <a:lnTo>
                    <a:pt x="16" y="273"/>
                  </a:lnTo>
                  <a:lnTo>
                    <a:pt x="16" y="273"/>
                  </a:lnTo>
                  <a:lnTo>
                    <a:pt x="12" y="277"/>
                  </a:lnTo>
                  <a:lnTo>
                    <a:pt x="8" y="281"/>
                  </a:lnTo>
                  <a:lnTo>
                    <a:pt x="4" y="285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94"/>
                  </a:lnTo>
                  <a:lnTo>
                    <a:pt x="1" y="295"/>
                  </a:lnTo>
                  <a:lnTo>
                    <a:pt x="3" y="297"/>
                  </a:lnTo>
                  <a:lnTo>
                    <a:pt x="4" y="298"/>
                  </a:lnTo>
                  <a:lnTo>
                    <a:pt x="8" y="298"/>
                  </a:lnTo>
                  <a:lnTo>
                    <a:pt x="10" y="297"/>
                  </a:lnTo>
                  <a:lnTo>
                    <a:pt x="12" y="294"/>
                  </a:lnTo>
                  <a:lnTo>
                    <a:pt x="12" y="294"/>
                  </a:lnTo>
                  <a:lnTo>
                    <a:pt x="14" y="289"/>
                  </a:lnTo>
                  <a:lnTo>
                    <a:pt x="21" y="284"/>
                  </a:lnTo>
                  <a:lnTo>
                    <a:pt x="26" y="278"/>
                  </a:lnTo>
                  <a:lnTo>
                    <a:pt x="31" y="273"/>
                  </a:lnTo>
                  <a:lnTo>
                    <a:pt x="31" y="273"/>
                  </a:lnTo>
                  <a:lnTo>
                    <a:pt x="44" y="252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72" y="212"/>
                  </a:lnTo>
                  <a:lnTo>
                    <a:pt x="86" y="191"/>
                  </a:lnTo>
                  <a:lnTo>
                    <a:pt x="101" y="17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45" y="111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90" y="56"/>
                  </a:lnTo>
                  <a:lnTo>
                    <a:pt x="204" y="40"/>
                  </a:lnTo>
                  <a:lnTo>
                    <a:pt x="218" y="23"/>
                  </a:lnTo>
                  <a:lnTo>
                    <a:pt x="224" y="14"/>
                  </a:lnTo>
                  <a:lnTo>
                    <a:pt x="229" y="6"/>
                  </a:lnTo>
                  <a:lnTo>
                    <a:pt x="229" y="6"/>
                  </a:lnTo>
                  <a:lnTo>
                    <a:pt x="229" y="4"/>
                  </a:lnTo>
                  <a:lnTo>
                    <a:pt x="229" y="1"/>
                  </a:lnTo>
                  <a:lnTo>
                    <a:pt x="226" y="0"/>
                  </a:lnTo>
                  <a:lnTo>
                    <a:pt x="225" y="0"/>
                  </a:lnTo>
                  <a:lnTo>
                    <a:pt x="221" y="0"/>
                  </a:lnTo>
                  <a:lnTo>
                    <a:pt x="218" y="1"/>
                  </a:lnTo>
                  <a:lnTo>
                    <a:pt x="217" y="2"/>
                  </a:lnTo>
                  <a:lnTo>
                    <a:pt x="21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4" name="Freeform 1090">
              <a:extLst>
                <a:ext uri="{FF2B5EF4-FFF2-40B4-BE49-F238E27FC236}">
                  <a16:creationId xmlns:a16="http://schemas.microsoft.com/office/drawing/2014/main" id="{1A95CA8C-3578-294F-BE0C-7846D09D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6" y="4670425"/>
              <a:ext cx="50800" cy="63500"/>
            </a:xfrm>
            <a:custGeom>
              <a:avLst/>
              <a:gdLst/>
              <a:ahLst/>
              <a:cxnLst>
                <a:cxn ang="0">
                  <a:pos x="118" y="4"/>
                </a:cxn>
                <a:cxn ang="0">
                  <a:pos x="118" y="4"/>
                </a:cxn>
                <a:cxn ang="0">
                  <a:pos x="117" y="8"/>
                </a:cxn>
                <a:cxn ang="0">
                  <a:pos x="114" y="13"/>
                </a:cxn>
                <a:cxn ang="0">
                  <a:pos x="107" y="21"/>
                </a:cxn>
                <a:cxn ang="0">
                  <a:pos x="101" y="28"/>
                </a:cxn>
                <a:cxn ang="0">
                  <a:pos x="94" y="36"/>
                </a:cxn>
                <a:cxn ang="0">
                  <a:pos x="94" y="36"/>
                </a:cxn>
                <a:cxn ang="0">
                  <a:pos x="64" y="77"/>
                </a:cxn>
                <a:cxn ang="0">
                  <a:pos x="64" y="77"/>
                </a:cxn>
                <a:cxn ang="0">
                  <a:pos x="49" y="97"/>
                </a:cxn>
                <a:cxn ang="0">
                  <a:pos x="32" y="115"/>
                </a:cxn>
                <a:cxn ang="0">
                  <a:pos x="16" y="135"/>
                </a:cxn>
                <a:cxn ang="0">
                  <a:pos x="1" y="155"/>
                </a:cxn>
                <a:cxn ang="0">
                  <a:pos x="1" y="155"/>
                </a:cxn>
                <a:cxn ang="0">
                  <a:pos x="0" y="157"/>
                </a:cxn>
                <a:cxn ang="0">
                  <a:pos x="0" y="159"/>
                </a:cxn>
                <a:cxn ang="0">
                  <a:pos x="3" y="162"/>
                </a:cxn>
                <a:cxn ang="0">
                  <a:pos x="7" y="162"/>
                </a:cxn>
                <a:cxn ang="0">
                  <a:pos x="9" y="162"/>
                </a:cxn>
                <a:cxn ang="0">
                  <a:pos x="11" y="160"/>
                </a:cxn>
                <a:cxn ang="0">
                  <a:pos x="11" y="160"/>
                </a:cxn>
                <a:cxn ang="0">
                  <a:pos x="26" y="140"/>
                </a:cxn>
                <a:cxn ang="0">
                  <a:pos x="42" y="121"/>
                </a:cxn>
                <a:cxn ang="0">
                  <a:pos x="58" y="102"/>
                </a:cxn>
                <a:cxn ang="0">
                  <a:pos x="73" y="83"/>
                </a:cxn>
                <a:cxn ang="0">
                  <a:pos x="73" y="83"/>
                </a:cxn>
                <a:cxn ang="0">
                  <a:pos x="94" y="54"/>
                </a:cxn>
                <a:cxn ang="0">
                  <a:pos x="105" y="41"/>
                </a:cxn>
                <a:cxn ang="0">
                  <a:pos x="115" y="28"/>
                </a:cxn>
                <a:cxn ang="0">
                  <a:pos x="115" y="28"/>
                </a:cxn>
                <a:cxn ang="0">
                  <a:pos x="123" y="19"/>
                </a:cxn>
                <a:cxn ang="0">
                  <a:pos x="127" y="13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0" y="6"/>
                </a:cxn>
                <a:cxn ang="0">
                  <a:pos x="128" y="3"/>
                </a:cxn>
                <a:cxn ang="0">
                  <a:pos x="124" y="0"/>
                </a:cxn>
                <a:cxn ang="0">
                  <a:pos x="121" y="2"/>
                </a:cxn>
                <a:cxn ang="0">
                  <a:pos x="119" y="3"/>
                </a:cxn>
                <a:cxn ang="0">
                  <a:pos x="118" y="4"/>
                </a:cxn>
                <a:cxn ang="0">
                  <a:pos x="118" y="4"/>
                </a:cxn>
              </a:cxnLst>
              <a:rect l="0" t="0" r="r" b="b"/>
              <a:pathLst>
                <a:path w="130" h="162">
                  <a:moveTo>
                    <a:pt x="118" y="4"/>
                  </a:moveTo>
                  <a:lnTo>
                    <a:pt x="118" y="4"/>
                  </a:lnTo>
                  <a:lnTo>
                    <a:pt x="117" y="8"/>
                  </a:lnTo>
                  <a:lnTo>
                    <a:pt x="114" y="13"/>
                  </a:lnTo>
                  <a:lnTo>
                    <a:pt x="107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64" y="77"/>
                  </a:lnTo>
                  <a:lnTo>
                    <a:pt x="64" y="77"/>
                  </a:lnTo>
                  <a:lnTo>
                    <a:pt x="49" y="97"/>
                  </a:lnTo>
                  <a:lnTo>
                    <a:pt x="32" y="115"/>
                  </a:lnTo>
                  <a:lnTo>
                    <a:pt x="16" y="135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3" y="162"/>
                  </a:lnTo>
                  <a:lnTo>
                    <a:pt x="7" y="162"/>
                  </a:lnTo>
                  <a:lnTo>
                    <a:pt x="9" y="162"/>
                  </a:lnTo>
                  <a:lnTo>
                    <a:pt x="11" y="160"/>
                  </a:lnTo>
                  <a:lnTo>
                    <a:pt x="11" y="160"/>
                  </a:lnTo>
                  <a:lnTo>
                    <a:pt x="26" y="140"/>
                  </a:lnTo>
                  <a:lnTo>
                    <a:pt x="42" y="121"/>
                  </a:lnTo>
                  <a:lnTo>
                    <a:pt x="58" y="102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94" y="54"/>
                  </a:lnTo>
                  <a:lnTo>
                    <a:pt x="105" y="41"/>
                  </a:lnTo>
                  <a:lnTo>
                    <a:pt x="115" y="28"/>
                  </a:lnTo>
                  <a:lnTo>
                    <a:pt x="115" y="28"/>
                  </a:lnTo>
                  <a:lnTo>
                    <a:pt x="123" y="19"/>
                  </a:lnTo>
                  <a:lnTo>
                    <a:pt x="127" y="13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0" y="6"/>
                  </a:lnTo>
                  <a:lnTo>
                    <a:pt x="128" y="3"/>
                  </a:lnTo>
                  <a:lnTo>
                    <a:pt x="124" y="0"/>
                  </a:lnTo>
                  <a:lnTo>
                    <a:pt x="121" y="2"/>
                  </a:lnTo>
                  <a:lnTo>
                    <a:pt x="119" y="3"/>
                  </a:lnTo>
                  <a:lnTo>
                    <a:pt x="118" y="4"/>
                  </a:lnTo>
                  <a:lnTo>
                    <a:pt x="11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5" name="Freeform 1091">
              <a:extLst>
                <a:ext uri="{FF2B5EF4-FFF2-40B4-BE49-F238E27FC236}">
                  <a16:creationId xmlns:a16="http://schemas.microsoft.com/office/drawing/2014/main" id="{0E04B94B-2F92-F042-9A10-BF6BBEAF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4664075"/>
              <a:ext cx="17463" cy="444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23" y="32"/>
                </a:cxn>
                <a:cxn ang="0">
                  <a:pos x="14" y="59"/>
                </a:cxn>
                <a:cxn ang="0">
                  <a:pos x="14" y="59"/>
                </a:cxn>
                <a:cxn ang="0">
                  <a:pos x="10" y="71"/>
                </a:cxn>
                <a:cxn ang="0">
                  <a:pos x="8" y="83"/>
                </a:cxn>
                <a:cxn ang="0">
                  <a:pos x="5" y="94"/>
                </a:cxn>
                <a:cxn ang="0">
                  <a:pos x="1" y="106"/>
                </a:cxn>
                <a:cxn ang="0">
                  <a:pos x="1" y="106"/>
                </a:cxn>
                <a:cxn ang="0">
                  <a:pos x="0" y="108"/>
                </a:cxn>
                <a:cxn ang="0">
                  <a:pos x="0" y="110"/>
                </a:cxn>
                <a:cxn ang="0">
                  <a:pos x="4" y="114"/>
                </a:cxn>
                <a:cxn ang="0">
                  <a:pos x="5" y="114"/>
                </a:cxn>
                <a:cxn ang="0">
                  <a:pos x="8" y="114"/>
                </a:cxn>
                <a:cxn ang="0">
                  <a:pos x="9" y="114"/>
                </a:cxn>
                <a:cxn ang="0">
                  <a:pos x="10" y="111"/>
                </a:cxn>
                <a:cxn ang="0">
                  <a:pos x="10" y="111"/>
                </a:cxn>
                <a:cxn ang="0">
                  <a:pos x="14" y="101"/>
                </a:cxn>
                <a:cxn ang="0">
                  <a:pos x="17" y="91"/>
                </a:cxn>
                <a:cxn ang="0">
                  <a:pos x="22" y="70"/>
                </a:cxn>
                <a:cxn ang="0">
                  <a:pos x="22" y="70"/>
                </a:cxn>
                <a:cxn ang="0">
                  <a:pos x="33" y="38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6"/>
                </a:cxn>
                <a:cxn ang="0">
                  <a:pos x="46" y="3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46" h="114">
                  <a:moveTo>
                    <a:pt x="34" y="4"/>
                  </a:moveTo>
                  <a:lnTo>
                    <a:pt x="34" y="4"/>
                  </a:lnTo>
                  <a:lnTo>
                    <a:pt x="23" y="32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0" y="71"/>
                  </a:lnTo>
                  <a:lnTo>
                    <a:pt x="8" y="83"/>
                  </a:lnTo>
                  <a:lnTo>
                    <a:pt x="5" y="94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4" y="114"/>
                  </a:lnTo>
                  <a:lnTo>
                    <a:pt x="5" y="114"/>
                  </a:lnTo>
                  <a:lnTo>
                    <a:pt x="8" y="114"/>
                  </a:lnTo>
                  <a:lnTo>
                    <a:pt x="9" y="114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4" y="101"/>
                  </a:lnTo>
                  <a:lnTo>
                    <a:pt x="17" y="91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33" y="38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6"/>
                  </a:lnTo>
                  <a:lnTo>
                    <a:pt x="46" y="3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6" name="Freeform 1092">
              <a:extLst>
                <a:ext uri="{FF2B5EF4-FFF2-40B4-BE49-F238E27FC236}">
                  <a16:creationId xmlns:a16="http://schemas.microsoft.com/office/drawing/2014/main" id="{185EE7F7-6440-5145-88FF-8786A6A8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4662488"/>
              <a:ext cx="34925" cy="61913"/>
            </a:xfrm>
            <a:custGeom>
              <a:avLst/>
              <a:gdLst/>
              <a:ahLst/>
              <a:cxnLst>
                <a:cxn ang="0">
                  <a:pos x="76" y="1"/>
                </a:cxn>
                <a:cxn ang="0">
                  <a:pos x="76" y="1"/>
                </a:cxn>
                <a:cxn ang="0">
                  <a:pos x="68" y="9"/>
                </a:cxn>
                <a:cxn ang="0">
                  <a:pos x="61" y="18"/>
                </a:cxn>
                <a:cxn ang="0">
                  <a:pos x="48" y="36"/>
                </a:cxn>
                <a:cxn ang="0">
                  <a:pos x="36" y="56"/>
                </a:cxn>
                <a:cxn ang="0">
                  <a:pos x="26" y="77"/>
                </a:cxn>
                <a:cxn ang="0">
                  <a:pos x="26" y="77"/>
                </a:cxn>
                <a:cxn ang="0">
                  <a:pos x="18" y="94"/>
                </a:cxn>
                <a:cxn ang="0">
                  <a:pos x="10" y="112"/>
                </a:cxn>
                <a:cxn ang="0">
                  <a:pos x="4" y="132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0" y="153"/>
                </a:cxn>
                <a:cxn ang="0">
                  <a:pos x="1" y="155"/>
                </a:cxn>
                <a:cxn ang="0">
                  <a:pos x="2" y="155"/>
                </a:cxn>
                <a:cxn ang="0">
                  <a:pos x="5" y="157"/>
                </a:cxn>
                <a:cxn ang="0">
                  <a:pos x="9" y="155"/>
                </a:cxn>
                <a:cxn ang="0">
                  <a:pos x="10" y="153"/>
                </a:cxn>
                <a:cxn ang="0">
                  <a:pos x="12" y="150"/>
                </a:cxn>
                <a:cxn ang="0">
                  <a:pos x="12" y="150"/>
                </a:cxn>
                <a:cxn ang="0">
                  <a:pos x="13" y="141"/>
                </a:cxn>
                <a:cxn ang="0">
                  <a:pos x="16" y="132"/>
                </a:cxn>
                <a:cxn ang="0">
                  <a:pos x="23" y="111"/>
                </a:cxn>
                <a:cxn ang="0">
                  <a:pos x="31" y="91"/>
                </a:cxn>
                <a:cxn ang="0">
                  <a:pos x="40" y="74"/>
                </a:cxn>
                <a:cxn ang="0">
                  <a:pos x="40" y="74"/>
                </a:cxn>
                <a:cxn ang="0">
                  <a:pos x="50" y="57"/>
                </a:cxn>
                <a:cxn ang="0">
                  <a:pos x="60" y="40"/>
                </a:cxn>
                <a:cxn ang="0">
                  <a:pos x="70" y="25"/>
                </a:cxn>
                <a:cxn ang="0">
                  <a:pos x="84" y="9"/>
                </a:cxn>
                <a:cxn ang="0">
                  <a:pos x="84" y="9"/>
                </a:cxn>
                <a:cxn ang="0">
                  <a:pos x="85" y="8"/>
                </a:cxn>
                <a:cxn ang="0">
                  <a:pos x="86" y="5"/>
                </a:cxn>
                <a:cxn ang="0">
                  <a:pos x="84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1"/>
                </a:cxn>
                <a:cxn ang="0">
                  <a:pos x="76" y="1"/>
                </a:cxn>
              </a:cxnLst>
              <a:rect l="0" t="0" r="r" b="b"/>
              <a:pathLst>
                <a:path w="86" h="157">
                  <a:moveTo>
                    <a:pt x="76" y="1"/>
                  </a:moveTo>
                  <a:lnTo>
                    <a:pt x="76" y="1"/>
                  </a:lnTo>
                  <a:lnTo>
                    <a:pt x="68" y="9"/>
                  </a:lnTo>
                  <a:lnTo>
                    <a:pt x="61" y="18"/>
                  </a:lnTo>
                  <a:lnTo>
                    <a:pt x="48" y="36"/>
                  </a:lnTo>
                  <a:lnTo>
                    <a:pt x="36" y="56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18" y="94"/>
                  </a:lnTo>
                  <a:lnTo>
                    <a:pt x="10" y="112"/>
                  </a:lnTo>
                  <a:lnTo>
                    <a:pt x="4" y="132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3"/>
                  </a:lnTo>
                  <a:lnTo>
                    <a:pt x="1" y="155"/>
                  </a:lnTo>
                  <a:lnTo>
                    <a:pt x="2" y="155"/>
                  </a:lnTo>
                  <a:lnTo>
                    <a:pt x="5" y="157"/>
                  </a:lnTo>
                  <a:lnTo>
                    <a:pt x="9" y="155"/>
                  </a:lnTo>
                  <a:lnTo>
                    <a:pt x="10" y="153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3" y="141"/>
                  </a:lnTo>
                  <a:lnTo>
                    <a:pt x="16" y="132"/>
                  </a:lnTo>
                  <a:lnTo>
                    <a:pt x="23" y="111"/>
                  </a:lnTo>
                  <a:lnTo>
                    <a:pt x="31" y="91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50" y="57"/>
                  </a:lnTo>
                  <a:lnTo>
                    <a:pt x="60" y="40"/>
                  </a:lnTo>
                  <a:lnTo>
                    <a:pt x="70" y="25"/>
                  </a:lnTo>
                  <a:lnTo>
                    <a:pt x="84" y="9"/>
                  </a:lnTo>
                  <a:lnTo>
                    <a:pt x="84" y="9"/>
                  </a:lnTo>
                  <a:lnTo>
                    <a:pt x="85" y="8"/>
                  </a:lnTo>
                  <a:lnTo>
                    <a:pt x="86" y="5"/>
                  </a:lnTo>
                  <a:lnTo>
                    <a:pt x="84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7" name="Freeform 1093">
              <a:extLst>
                <a:ext uri="{FF2B5EF4-FFF2-40B4-BE49-F238E27FC236}">
                  <a16:creationId xmlns:a16="http://schemas.microsoft.com/office/drawing/2014/main" id="{F9F69DA8-E922-A746-AD0D-29F3872C8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4672013"/>
              <a:ext cx="33338" cy="58738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53" y="31"/>
                </a:cxn>
                <a:cxn ang="0">
                  <a:pos x="43" y="47"/>
                </a:cxn>
                <a:cxn ang="0">
                  <a:pos x="32" y="64"/>
                </a:cxn>
                <a:cxn ang="0">
                  <a:pos x="23" y="81"/>
                </a:cxn>
                <a:cxn ang="0">
                  <a:pos x="14" y="98"/>
                </a:cxn>
                <a:cxn ang="0">
                  <a:pos x="7" y="115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0" y="139"/>
                </a:cxn>
                <a:cxn ang="0">
                  <a:pos x="0" y="142"/>
                </a:cxn>
                <a:cxn ang="0">
                  <a:pos x="1" y="143"/>
                </a:cxn>
                <a:cxn ang="0">
                  <a:pos x="5" y="146"/>
                </a:cxn>
                <a:cxn ang="0">
                  <a:pos x="9" y="145"/>
                </a:cxn>
                <a:cxn ang="0">
                  <a:pos x="10" y="143"/>
                </a:cxn>
                <a:cxn ang="0">
                  <a:pos x="11" y="141"/>
                </a:cxn>
                <a:cxn ang="0">
                  <a:pos x="11" y="141"/>
                </a:cxn>
                <a:cxn ang="0">
                  <a:pos x="17" y="124"/>
                </a:cxn>
                <a:cxn ang="0">
                  <a:pos x="23" y="107"/>
                </a:cxn>
                <a:cxn ang="0">
                  <a:pos x="31" y="88"/>
                </a:cxn>
                <a:cxn ang="0">
                  <a:pos x="40" y="71"/>
                </a:cxn>
                <a:cxn ang="0">
                  <a:pos x="51" y="56"/>
                </a:cxn>
                <a:cxn ang="0">
                  <a:pos x="61" y="3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5" y="7"/>
                </a:cxn>
                <a:cxn ang="0">
                  <a:pos x="85" y="5"/>
                </a:cxn>
                <a:cxn ang="0">
                  <a:pos x="83" y="1"/>
                </a:cxn>
                <a:cxn ang="0">
                  <a:pos x="81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5" h="146">
                  <a:moveTo>
                    <a:pt x="75" y="2"/>
                  </a:moveTo>
                  <a:lnTo>
                    <a:pt x="75" y="2"/>
                  </a:lnTo>
                  <a:lnTo>
                    <a:pt x="53" y="31"/>
                  </a:lnTo>
                  <a:lnTo>
                    <a:pt x="43" y="47"/>
                  </a:lnTo>
                  <a:lnTo>
                    <a:pt x="32" y="64"/>
                  </a:lnTo>
                  <a:lnTo>
                    <a:pt x="23" y="81"/>
                  </a:lnTo>
                  <a:lnTo>
                    <a:pt x="14" y="98"/>
                  </a:lnTo>
                  <a:lnTo>
                    <a:pt x="7" y="11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42"/>
                  </a:lnTo>
                  <a:lnTo>
                    <a:pt x="1" y="143"/>
                  </a:lnTo>
                  <a:lnTo>
                    <a:pt x="5" y="146"/>
                  </a:lnTo>
                  <a:lnTo>
                    <a:pt x="9" y="145"/>
                  </a:lnTo>
                  <a:lnTo>
                    <a:pt x="10" y="143"/>
                  </a:lnTo>
                  <a:lnTo>
                    <a:pt x="11" y="141"/>
                  </a:lnTo>
                  <a:lnTo>
                    <a:pt x="11" y="141"/>
                  </a:lnTo>
                  <a:lnTo>
                    <a:pt x="17" y="124"/>
                  </a:lnTo>
                  <a:lnTo>
                    <a:pt x="23" y="107"/>
                  </a:lnTo>
                  <a:lnTo>
                    <a:pt x="31" y="88"/>
                  </a:lnTo>
                  <a:lnTo>
                    <a:pt x="40" y="71"/>
                  </a:lnTo>
                  <a:lnTo>
                    <a:pt x="51" y="56"/>
                  </a:lnTo>
                  <a:lnTo>
                    <a:pt x="61" y="3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5" y="7"/>
                  </a:lnTo>
                  <a:lnTo>
                    <a:pt x="85" y="5"/>
                  </a:lnTo>
                  <a:lnTo>
                    <a:pt x="83" y="1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8" name="Freeform 1094">
              <a:extLst>
                <a:ext uri="{FF2B5EF4-FFF2-40B4-BE49-F238E27FC236}">
                  <a16:creationId xmlns:a16="http://schemas.microsoft.com/office/drawing/2014/main" id="{9CA972CD-FC87-E642-A37A-66574892A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4687888"/>
              <a:ext cx="30163" cy="50800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66" y="4"/>
                </a:cxn>
                <a:cxn ang="0">
                  <a:pos x="63" y="11"/>
                </a:cxn>
                <a:cxn ang="0">
                  <a:pos x="59" y="16"/>
                </a:cxn>
                <a:cxn ang="0">
                  <a:pos x="51" y="25"/>
                </a:cxn>
                <a:cxn ang="0">
                  <a:pos x="51" y="25"/>
                </a:cxn>
                <a:cxn ang="0">
                  <a:pos x="30" y="63"/>
                </a:cxn>
                <a:cxn ang="0">
                  <a:pos x="30" y="63"/>
                </a:cxn>
                <a:cxn ang="0">
                  <a:pos x="13" y="92"/>
                </a:cxn>
                <a:cxn ang="0">
                  <a:pos x="5" y="108"/>
                </a:cxn>
                <a:cxn ang="0">
                  <a:pos x="1" y="116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0" y="129"/>
                </a:cxn>
                <a:cxn ang="0">
                  <a:pos x="4" y="131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11" y="127"/>
                </a:cxn>
                <a:cxn ang="0">
                  <a:pos x="11" y="127"/>
                </a:cxn>
                <a:cxn ang="0">
                  <a:pos x="13" y="118"/>
                </a:cxn>
                <a:cxn ang="0">
                  <a:pos x="17" y="109"/>
                </a:cxn>
                <a:cxn ang="0">
                  <a:pos x="25" y="93"/>
                </a:cxn>
                <a:cxn ang="0">
                  <a:pos x="35" y="76"/>
                </a:cxn>
                <a:cxn ang="0">
                  <a:pos x="45" y="61"/>
                </a:cxn>
                <a:cxn ang="0">
                  <a:pos x="45" y="61"/>
                </a:cxn>
                <a:cxn ang="0">
                  <a:pos x="52" y="48"/>
                </a:cxn>
                <a:cxn ang="0">
                  <a:pos x="62" y="34"/>
                </a:cxn>
                <a:cxn ang="0">
                  <a:pos x="71" y="21"/>
                </a:cxn>
                <a:cxn ang="0">
                  <a:pos x="75" y="15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6" y="4"/>
                </a:cxn>
                <a:cxn ang="0">
                  <a:pos x="76" y="3"/>
                </a:cxn>
                <a:cxn ang="0">
                  <a:pos x="72" y="0"/>
                </a:cxn>
                <a:cxn ang="0">
                  <a:pos x="68" y="0"/>
                </a:cxn>
                <a:cxn ang="0">
                  <a:pos x="67" y="2"/>
                </a:cxn>
                <a:cxn ang="0">
                  <a:pos x="66" y="4"/>
                </a:cxn>
                <a:cxn ang="0">
                  <a:pos x="66" y="4"/>
                </a:cxn>
              </a:cxnLst>
              <a:rect l="0" t="0" r="r" b="b"/>
              <a:pathLst>
                <a:path w="76" h="131">
                  <a:moveTo>
                    <a:pt x="66" y="4"/>
                  </a:moveTo>
                  <a:lnTo>
                    <a:pt x="66" y="4"/>
                  </a:lnTo>
                  <a:lnTo>
                    <a:pt x="63" y="11"/>
                  </a:lnTo>
                  <a:lnTo>
                    <a:pt x="59" y="1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13" y="92"/>
                  </a:lnTo>
                  <a:lnTo>
                    <a:pt x="5" y="108"/>
                  </a:lnTo>
                  <a:lnTo>
                    <a:pt x="1" y="116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4" y="131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11" y="127"/>
                  </a:lnTo>
                  <a:lnTo>
                    <a:pt x="11" y="127"/>
                  </a:lnTo>
                  <a:lnTo>
                    <a:pt x="13" y="118"/>
                  </a:lnTo>
                  <a:lnTo>
                    <a:pt x="17" y="109"/>
                  </a:lnTo>
                  <a:lnTo>
                    <a:pt x="25" y="93"/>
                  </a:lnTo>
                  <a:lnTo>
                    <a:pt x="35" y="76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52" y="48"/>
                  </a:lnTo>
                  <a:lnTo>
                    <a:pt x="62" y="34"/>
                  </a:lnTo>
                  <a:lnTo>
                    <a:pt x="71" y="21"/>
                  </a:lnTo>
                  <a:lnTo>
                    <a:pt x="75" y="15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4"/>
                  </a:lnTo>
                  <a:lnTo>
                    <a:pt x="76" y="3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9" name="Freeform 1095">
              <a:extLst>
                <a:ext uri="{FF2B5EF4-FFF2-40B4-BE49-F238E27FC236}">
                  <a16:creationId xmlns:a16="http://schemas.microsoft.com/office/drawing/2014/main" id="{81538D0B-6CC2-BA49-AFF6-6B05D3FAC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4694238"/>
              <a:ext cx="30163" cy="47625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66" y="4"/>
                </a:cxn>
                <a:cxn ang="0">
                  <a:pos x="63" y="10"/>
                </a:cxn>
                <a:cxn ang="0">
                  <a:pos x="59" y="16"/>
                </a:cxn>
                <a:cxn ang="0">
                  <a:pos x="51" y="27"/>
                </a:cxn>
                <a:cxn ang="0">
                  <a:pos x="51" y="27"/>
                </a:cxn>
                <a:cxn ang="0">
                  <a:pos x="42" y="41"/>
                </a:cxn>
                <a:cxn ang="0">
                  <a:pos x="32" y="54"/>
                </a:cxn>
                <a:cxn ang="0">
                  <a:pos x="32" y="54"/>
                </a:cxn>
                <a:cxn ang="0">
                  <a:pos x="24" y="68"/>
                </a:cxn>
                <a:cxn ang="0">
                  <a:pos x="16" y="83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9" y="119"/>
                </a:cxn>
                <a:cxn ang="0">
                  <a:pos x="11" y="117"/>
                </a:cxn>
                <a:cxn ang="0">
                  <a:pos x="11" y="117"/>
                </a:cxn>
                <a:cxn ang="0">
                  <a:pos x="28" y="84"/>
                </a:cxn>
                <a:cxn ang="0">
                  <a:pos x="37" y="68"/>
                </a:cxn>
                <a:cxn ang="0">
                  <a:pos x="47" y="53"/>
                </a:cxn>
                <a:cxn ang="0">
                  <a:pos x="47" y="53"/>
                </a:cxn>
                <a:cxn ang="0">
                  <a:pos x="56" y="40"/>
                </a:cxn>
                <a:cxn ang="0">
                  <a:pos x="64" y="25"/>
                </a:cxn>
                <a:cxn ang="0">
                  <a:pos x="64" y="25"/>
                </a:cxn>
                <a:cxn ang="0">
                  <a:pos x="71" y="17"/>
                </a:cxn>
                <a:cxn ang="0">
                  <a:pos x="75" y="12"/>
                </a:cxn>
                <a:cxn ang="0">
                  <a:pos x="77" y="7"/>
                </a:cxn>
                <a:cxn ang="0">
                  <a:pos x="77" y="7"/>
                </a:cxn>
                <a:cxn ang="0">
                  <a:pos x="77" y="4"/>
                </a:cxn>
                <a:cxn ang="0">
                  <a:pos x="76" y="3"/>
                </a:cxn>
                <a:cxn ang="0">
                  <a:pos x="73" y="0"/>
                </a:cxn>
                <a:cxn ang="0">
                  <a:pos x="68" y="0"/>
                </a:cxn>
                <a:cxn ang="0">
                  <a:pos x="67" y="2"/>
                </a:cxn>
                <a:cxn ang="0">
                  <a:pos x="66" y="4"/>
                </a:cxn>
                <a:cxn ang="0">
                  <a:pos x="66" y="4"/>
                </a:cxn>
              </a:cxnLst>
              <a:rect l="0" t="0" r="r" b="b"/>
              <a:pathLst>
                <a:path w="77" h="119">
                  <a:moveTo>
                    <a:pt x="66" y="4"/>
                  </a:moveTo>
                  <a:lnTo>
                    <a:pt x="66" y="4"/>
                  </a:lnTo>
                  <a:lnTo>
                    <a:pt x="63" y="10"/>
                  </a:lnTo>
                  <a:lnTo>
                    <a:pt x="59" y="16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42" y="41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24" y="68"/>
                  </a:lnTo>
                  <a:lnTo>
                    <a:pt x="16" y="83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9" y="119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28" y="84"/>
                  </a:lnTo>
                  <a:lnTo>
                    <a:pt x="37" y="68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56" y="40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71" y="17"/>
                  </a:lnTo>
                  <a:lnTo>
                    <a:pt x="75" y="12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7" y="4"/>
                  </a:lnTo>
                  <a:lnTo>
                    <a:pt x="76" y="3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0" name="Freeform 1096">
              <a:extLst>
                <a:ext uri="{FF2B5EF4-FFF2-40B4-BE49-F238E27FC236}">
                  <a16:creationId xmlns:a16="http://schemas.microsoft.com/office/drawing/2014/main" id="{019BE9FD-E9E1-754B-A97C-19305C852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4651" y="4686300"/>
              <a:ext cx="15875" cy="25400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16" y="31"/>
                </a:cxn>
                <a:cxn ang="0">
                  <a:pos x="9" y="43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7"/>
                </a:cxn>
                <a:cxn ang="0">
                  <a:pos x="0" y="60"/>
                </a:cxn>
                <a:cxn ang="0">
                  <a:pos x="1" y="61"/>
                </a:cxn>
                <a:cxn ang="0">
                  <a:pos x="3" y="63"/>
                </a:cxn>
                <a:cxn ang="0">
                  <a:pos x="8" y="64"/>
                </a:cxn>
                <a:cxn ang="0">
                  <a:pos x="9" y="63"/>
                </a:cxn>
                <a:cxn ang="0">
                  <a:pos x="12" y="61"/>
                </a:cxn>
                <a:cxn ang="0">
                  <a:pos x="12" y="61"/>
                </a:cxn>
                <a:cxn ang="0">
                  <a:pos x="20" y="48"/>
                </a:cxn>
                <a:cxn ang="0">
                  <a:pos x="26" y="35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9" y="5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2" y="1"/>
                </a:cxn>
                <a:cxn ang="0">
                  <a:pos x="29" y="1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39" h="64">
                  <a:moveTo>
                    <a:pt x="28" y="4"/>
                  </a:moveTo>
                  <a:lnTo>
                    <a:pt x="28" y="4"/>
                  </a:lnTo>
                  <a:lnTo>
                    <a:pt x="16" y="31"/>
                  </a:lnTo>
                  <a:lnTo>
                    <a:pt x="9" y="43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1" y="61"/>
                  </a:lnTo>
                  <a:lnTo>
                    <a:pt x="3" y="63"/>
                  </a:lnTo>
                  <a:lnTo>
                    <a:pt x="8" y="64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20" y="48"/>
                  </a:lnTo>
                  <a:lnTo>
                    <a:pt x="26" y="3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9" y="5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2" y="1"/>
                  </a:lnTo>
                  <a:lnTo>
                    <a:pt x="29" y="1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1" name="Freeform 1097">
              <a:extLst>
                <a:ext uri="{FF2B5EF4-FFF2-40B4-BE49-F238E27FC236}">
                  <a16:creationId xmlns:a16="http://schemas.microsoft.com/office/drawing/2014/main" id="{3260973D-770B-4942-A452-43658C977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6" y="4713288"/>
              <a:ext cx="12700" cy="25400"/>
            </a:xfrm>
            <a:custGeom>
              <a:avLst/>
              <a:gdLst/>
              <a:ahLst/>
              <a:cxnLst>
                <a:cxn ang="0">
                  <a:pos x="19" y="6"/>
                </a:cxn>
                <a:cxn ang="0">
                  <a:pos x="19" y="6"/>
                </a:cxn>
                <a:cxn ang="0">
                  <a:pos x="17" y="19"/>
                </a:cxn>
                <a:cxn ang="0">
                  <a:pos x="13" y="33"/>
                </a:cxn>
                <a:cxn ang="0">
                  <a:pos x="6" y="44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4" y="64"/>
                </a:cxn>
                <a:cxn ang="0">
                  <a:pos x="8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8" y="48"/>
                </a:cxn>
                <a:cxn ang="0">
                  <a:pos x="23" y="35"/>
                </a:cxn>
                <a:cxn ang="0">
                  <a:pos x="29" y="21"/>
                </a:cxn>
                <a:cxn ang="0">
                  <a:pos x="30" y="13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0" y="4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6"/>
                </a:cxn>
              </a:cxnLst>
              <a:rect l="0" t="0" r="r" b="b"/>
              <a:pathLst>
                <a:path w="30" h="65">
                  <a:moveTo>
                    <a:pt x="19" y="6"/>
                  </a:moveTo>
                  <a:lnTo>
                    <a:pt x="19" y="6"/>
                  </a:lnTo>
                  <a:lnTo>
                    <a:pt x="17" y="19"/>
                  </a:lnTo>
                  <a:lnTo>
                    <a:pt x="13" y="33"/>
                  </a:lnTo>
                  <a:lnTo>
                    <a:pt x="6" y="44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4" y="64"/>
                  </a:lnTo>
                  <a:lnTo>
                    <a:pt x="8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8" y="48"/>
                  </a:lnTo>
                  <a:lnTo>
                    <a:pt x="23" y="35"/>
                  </a:lnTo>
                  <a:lnTo>
                    <a:pt x="29" y="21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2" name="Freeform 1098">
              <a:extLst>
                <a:ext uri="{FF2B5EF4-FFF2-40B4-BE49-F238E27FC236}">
                  <a16:creationId xmlns:a16="http://schemas.microsoft.com/office/drawing/2014/main" id="{A3C4FBA3-424C-9B4F-8EC5-32CC457C8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4743450"/>
              <a:ext cx="11113" cy="2540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5" y="13"/>
                </a:cxn>
                <a:cxn ang="0">
                  <a:pos x="13" y="22"/>
                </a:cxn>
                <a:cxn ang="0">
                  <a:pos x="10" y="30"/>
                </a:cxn>
                <a:cxn ang="0">
                  <a:pos x="6" y="37"/>
                </a:cxn>
                <a:cxn ang="0">
                  <a:pos x="6" y="37"/>
                </a:cxn>
                <a:cxn ang="0">
                  <a:pos x="2" y="4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2" y="63"/>
                </a:cxn>
                <a:cxn ang="0">
                  <a:pos x="6" y="64"/>
                </a:cxn>
                <a:cxn ang="0">
                  <a:pos x="10" y="63"/>
                </a:cxn>
                <a:cxn ang="0">
                  <a:pos x="11" y="60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26" y="20"/>
                </a:cxn>
                <a:cxn ang="0">
                  <a:pos x="27" y="5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5" y="3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7" h="64">
                  <a:moveTo>
                    <a:pt x="15" y="5"/>
                  </a:moveTo>
                  <a:lnTo>
                    <a:pt x="15" y="5"/>
                  </a:lnTo>
                  <a:lnTo>
                    <a:pt x="15" y="13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2" y="4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6" y="64"/>
                  </a:lnTo>
                  <a:lnTo>
                    <a:pt x="10" y="63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6" y="20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3" name="Freeform 1099">
              <a:extLst>
                <a:ext uri="{FF2B5EF4-FFF2-40B4-BE49-F238E27FC236}">
                  <a16:creationId xmlns:a16="http://schemas.microsoft.com/office/drawing/2014/main" id="{D1381C20-23A7-0847-A0DF-A7E83321D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4760913"/>
              <a:ext cx="12700" cy="2381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23"/>
                </a:cxn>
                <a:cxn ang="0">
                  <a:pos x="12" y="23"/>
                </a:cxn>
                <a:cxn ang="0">
                  <a:pos x="5" y="36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4" y="57"/>
                </a:cxn>
                <a:cxn ang="0">
                  <a:pos x="5" y="58"/>
                </a:cxn>
                <a:cxn ang="0">
                  <a:pos x="8" y="58"/>
                </a:cxn>
                <a:cxn ang="0">
                  <a:pos x="9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21" y="31"/>
                </a:cxn>
                <a:cxn ang="0">
                  <a:pos x="21" y="31"/>
                </a:cxn>
                <a:cxn ang="0">
                  <a:pos x="26" y="20"/>
                </a:cxn>
                <a:cxn ang="0">
                  <a:pos x="33" y="10"/>
                </a:cxn>
                <a:cxn ang="0">
                  <a:pos x="33" y="10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1" y="2"/>
                </a:cxn>
                <a:cxn ang="0">
                  <a:pos x="28" y="0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58">
                  <a:moveTo>
                    <a:pt x="24" y="4"/>
                  </a:moveTo>
                  <a:lnTo>
                    <a:pt x="24" y="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5" y="36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4" y="57"/>
                  </a:lnTo>
                  <a:lnTo>
                    <a:pt x="5" y="58"/>
                  </a:lnTo>
                  <a:lnTo>
                    <a:pt x="8" y="58"/>
                  </a:lnTo>
                  <a:lnTo>
                    <a:pt x="9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6" y="2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1" y="2"/>
                  </a:lnTo>
                  <a:lnTo>
                    <a:pt x="28" y="0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4" name="Freeform 1100">
              <a:extLst>
                <a:ext uri="{FF2B5EF4-FFF2-40B4-BE49-F238E27FC236}">
                  <a16:creationId xmlns:a16="http://schemas.microsoft.com/office/drawing/2014/main" id="{5D769C39-69EA-5743-B106-A8870A52E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4778375"/>
              <a:ext cx="9525" cy="23813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3" y="10"/>
                </a:cxn>
                <a:cxn ang="0">
                  <a:pos x="10" y="15"/>
                </a:cxn>
                <a:cxn ang="0">
                  <a:pos x="8" y="22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2" y="40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4" y="60"/>
                </a:cxn>
                <a:cxn ang="0">
                  <a:pos x="8" y="58"/>
                </a:cxn>
                <a:cxn ang="0">
                  <a:pos x="10" y="57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14" y="40"/>
                </a:cxn>
                <a:cxn ang="0">
                  <a:pos x="15" y="34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3" y="15"/>
                </a:cxn>
                <a:cxn ang="0">
                  <a:pos x="25" y="10"/>
                </a:cxn>
                <a:cxn ang="0">
                  <a:pos x="26" y="5"/>
                </a:cxn>
                <a:cxn ang="0">
                  <a:pos x="26" y="5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5" y="2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26" h="60">
                  <a:moveTo>
                    <a:pt x="14" y="5"/>
                  </a:moveTo>
                  <a:lnTo>
                    <a:pt x="14" y="5"/>
                  </a:lnTo>
                  <a:lnTo>
                    <a:pt x="13" y="10"/>
                  </a:lnTo>
                  <a:lnTo>
                    <a:pt x="10" y="15"/>
                  </a:lnTo>
                  <a:lnTo>
                    <a:pt x="8" y="22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2" y="4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4" y="60"/>
                  </a:lnTo>
                  <a:lnTo>
                    <a:pt x="8" y="58"/>
                  </a:lnTo>
                  <a:lnTo>
                    <a:pt x="10" y="57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4" y="40"/>
                  </a:lnTo>
                  <a:lnTo>
                    <a:pt x="15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3" y="15"/>
                  </a:lnTo>
                  <a:lnTo>
                    <a:pt x="25" y="10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5" y="2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5" name="Freeform 1101">
              <a:extLst>
                <a:ext uri="{FF2B5EF4-FFF2-40B4-BE49-F238E27FC236}">
                  <a16:creationId xmlns:a16="http://schemas.microsoft.com/office/drawing/2014/main" id="{0A7B7ADF-6A49-1E4C-BFFC-0CE683CE5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288" y="4787900"/>
              <a:ext cx="9525" cy="190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3" y="14"/>
                </a:cxn>
                <a:cxn ang="0">
                  <a:pos x="10" y="23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3" y="48"/>
                </a:cxn>
                <a:cxn ang="0">
                  <a:pos x="7" y="50"/>
                </a:cxn>
                <a:cxn ang="0">
                  <a:pos x="10" y="48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21" y="26"/>
                </a:cxn>
                <a:cxn ang="0">
                  <a:pos x="25" y="16"/>
                </a:cxn>
                <a:cxn ang="0">
                  <a:pos x="27" y="5"/>
                </a:cxn>
                <a:cxn ang="0">
                  <a:pos x="27" y="5"/>
                </a:cxn>
                <a:cxn ang="0">
                  <a:pos x="27" y="2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7" h="50">
                  <a:moveTo>
                    <a:pt x="15" y="5"/>
                  </a:moveTo>
                  <a:lnTo>
                    <a:pt x="15" y="5"/>
                  </a:lnTo>
                  <a:lnTo>
                    <a:pt x="13" y="14"/>
                  </a:lnTo>
                  <a:lnTo>
                    <a:pt x="10" y="23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3" y="48"/>
                  </a:lnTo>
                  <a:lnTo>
                    <a:pt x="7" y="50"/>
                  </a:lnTo>
                  <a:lnTo>
                    <a:pt x="10" y="48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21" y="26"/>
                  </a:lnTo>
                  <a:lnTo>
                    <a:pt x="25" y="1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6" name="Freeform 1102">
              <a:extLst>
                <a:ext uri="{FF2B5EF4-FFF2-40B4-BE49-F238E27FC236}">
                  <a16:creationId xmlns:a16="http://schemas.microsoft.com/office/drawing/2014/main" id="{F824AA1F-8C7F-0740-97DB-EF6B57287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4779963"/>
              <a:ext cx="11113" cy="26988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16" y="7"/>
                </a:cxn>
                <a:cxn ang="0">
                  <a:pos x="15" y="13"/>
                </a:cxn>
                <a:cxn ang="0">
                  <a:pos x="13" y="21"/>
                </a:cxn>
                <a:cxn ang="0">
                  <a:pos x="8" y="34"/>
                </a:cxn>
                <a:cxn ang="0">
                  <a:pos x="3" y="49"/>
                </a:cxn>
                <a:cxn ang="0">
                  <a:pos x="2" y="56"/>
                </a:cxn>
                <a:cxn ang="0">
                  <a:pos x="0" y="63"/>
                </a:cxn>
                <a:cxn ang="0">
                  <a:pos x="0" y="63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1" y="67"/>
                </a:cxn>
                <a:cxn ang="0">
                  <a:pos x="12" y="66"/>
                </a:cxn>
                <a:cxn ang="0">
                  <a:pos x="12" y="63"/>
                </a:cxn>
                <a:cxn ang="0">
                  <a:pos x="12" y="63"/>
                </a:cxn>
                <a:cxn ang="0">
                  <a:pos x="13" y="56"/>
                </a:cxn>
                <a:cxn ang="0">
                  <a:pos x="15" y="49"/>
                </a:cxn>
                <a:cxn ang="0">
                  <a:pos x="20" y="36"/>
                </a:cxn>
                <a:cxn ang="0">
                  <a:pos x="25" y="21"/>
                </a:cxn>
                <a:cxn ang="0">
                  <a:pos x="27" y="13"/>
                </a:cxn>
                <a:cxn ang="0">
                  <a:pos x="28" y="7"/>
                </a:cxn>
                <a:cxn ang="0">
                  <a:pos x="28" y="7"/>
                </a:cxn>
                <a:cxn ang="0">
                  <a:pos x="27" y="4"/>
                </a:cxn>
                <a:cxn ang="0">
                  <a:pos x="25" y="2"/>
                </a:cxn>
                <a:cxn ang="0">
                  <a:pos x="21" y="0"/>
                </a:cxn>
                <a:cxn ang="0">
                  <a:pos x="17" y="2"/>
                </a:cxn>
                <a:cxn ang="0">
                  <a:pos x="16" y="4"/>
                </a:cxn>
                <a:cxn ang="0">
                  <a:pos x="16" y="7"/>
                </a:cxn>
                <a:cxn ang="0">
                  <a:pos x="16" y="7"/>
                </a:cxn>
              </a:cxnLst>
              <a:rect l="0" t="0" r="r" b="b"/>
              <a:pathLst>
                <a:path w="28" h="68">
                  <a:moveTo>
                    <a:pt x="16" y="7"/>
                  </a:moveTo>
                  <a:lnTo>
                    <a:pt x="16" y="7"/>
                  </a:lnTo>
                  <a:lnTo>
                    <a:pt x="15" y="13"/>
                  </a:lnTo>
                  <a:lnTo>
                    <a:pt x="13" y="21"/>
                  </a:lnTo>
                  <a:lnTo>
                    <a:pt x="8" y="34"/>
                  </a:lnTo>
                  <a:lnTo>
                    <a:pt x="3" y="49"/>
                  </a:lnTo>
                  <a:lnTo>
                    <a:pt x="2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1" y="67"/>
                  </a:lnTo>
                  <a:lnTo>
                    <a:pt x="12" y="66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3" y="56"/>
                  </a:lnTo>
                  <a:lnTo>
                    <a:pt x="15" y="49"/>
                  </a:lnTo>
                  <a:lnTo>
                    <a:pt x="20" y="36"/>
                  </a:lnTo>
                  <a:lnTo>
                    <a:pt x="25" y="21"/>
                  </a:lnTo>
                  <a:lnTo>
                    <a:pt x="27" y="13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25" y="2"/>
                  </a:lnTo>
                  <a:lnTo>
                    <a:pt x="21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6" y="7"/>
                  </a:lnTo>
                  <a:lnTo>
                    <a:pt x="16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7" name="Freeform 1103">
              <a:extLst>
                <a:ext uri="{FF2B5EF4-FFF2-40B4-BE49-F238E27FC236}">
                  <a16:creationId xmlns:a16="http://schemas.microsoft.com/office/drawing/2014/main" id="{2079896E-9D67-5141-A4A5-9E3E2C9DC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1" y="4765675"/>
              <a:ext cx="9525" cy="26988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20"/>
                </a:cxn>
                <a:cxn ang="0">
                  <a:pos x="9" y="34"/>
                </a:cxn>
                <a:cxn ang="0">
                  <a:pos x="7" y="47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4" y="68"/>
                </a:cxn>
                <a:cxn ang="0">
                  <a:pos x="5" y="68"/>
                </a:cxn>
                <a:cxn ang="0">
                  <a:pos x="8" y="68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7" y="51"/>
                </a:cxn>
                <a:cxn ang="0">
                  <a:pos x="20" y="37"/>
                </a:cxn>
                <a:cxn ang="0">
                  <a:pos x="22" y="21"/>
                </a:cxn>
                <a:cxn ang="0">
                  <a:pos x="24" y="5"/>
                </a:cxn>
                <a:cxn ang="0">
                  <a:pos x="24" y="5"/>
                </a:cxn>
                <a:cxn ang="0">
                  <a:pos x="22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4" h="68">
                  <a:moveTo>
                    <a:pt x="12" y="5"/>
                  </a:moveTo>
                  <a:lnTo>
                    <a:pt x="12" y="5"/>
                  </a:lnTo>
                  <a:lnTo>
                    <a:pt x="10" y="20"/>
                  </a:lnTo>
                  <a:lnTo>
                    <a:pt x="9" y="34"/>
                  </a:lnTo>
                  <a:lnTo>
                    <a:pt x="7" y="47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4" y="68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7" y="51"/>
                  </a:lnTo>
                  <a:lnTo>
                    <a:pt x="20" y="37"/>
                  </a:lnTo>
                  <a:lnTo>
                    <a:pt x="22" y="21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8" name="Freeform 1104">
              <a:extLst>
                <a:ext uri="{FF2B5EF4-FFF2-40B4-BE49-F238E27FC236}">
                  <a16:creationId xmlns:a16="http://schemas.microsoft.com/office/drawing/2014/main" id="{D03E3053-8D87-D945-B741-FF57E0A04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4759325"/>
              <a:ext cx="6350" cy="254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3" y="14"/>
                </a:cxn>
                <a:cxn ang="0">
                  <a:pos x="4" y="19"/>
                </a:cxn>
                <a:cxn ang="0">
                  <a:pos x="3" y="28"/>
                </a:cxn>
                <a:cxn ang="0">
                  <a:pos x="3" y="56"/>
                </a:cxn>
                <a:cxn ang="0">
                  <a:pos x="3" y="56"/>
                </a:cxn>
                <a:cxn ang="0">
                  <a:pos x="4" y="57"/>
                </a:cxn>
                <a:cxn ang="0">
                  <a:pos x="5" y="60"/>
                </a:cxn>
                <a:cxn ang="0">
                  <a:pos x="9" y="61"/>
                </a:cxn>
                <a:cxn ang="0">
                  <a:pos x="13" y="60"/>
                </a:cxn>
                <a:cxn ang="0">
                  <a:pos x="15" y="57"/>
                </a:cxn>
                <a:cxn ang="0">
                  <a:pos x="15" y="56"/>
                </a:cxn>
                <a:cxn ang="0">
                  <a:pos x="15" y="20"/>
                </a:cxn>
                <a:cxn ang="0">
                  <a:pos x="15" y="20"/>
                </a:cxn>
                <a:cxn ang="0">
                  <a:pos x="13" y="11"/>
                </a:cxn>
                <a:cxn ang="0">
                  <a:pos x="12" y="6"/>
                </a:cxn>
                <a:cxn ang="0">
                  <a:pos x="9" y="2"/>
                </a:cxn>
                <a:cxn ang="0">
                  <a:pos x="9" y="2"/>
                </a:cxn>
              </a:cxnLst>
              <a:rect l="0" t="0" r="r" b="b"/>
              <a:pathLst>
                <a:path w="15" h="61">
                  <a:moveTo>
                    <a:pt x="9" y="2"/>
                  </a:moveTo>
                  <a:lnTo>
                    <a:pt x="9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3" y="14"/>
                  </a:lnTo>
                  <a:lnTo>
                    <a:pt x="4" y="19"/>
                  </a:lnTo>
                  <a:lnTo>
                    <a:pt x="3" y="28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4" y="57"/>
                  </a:lnTo>
                  <a:lnTo>
                    <a:pt x="5" y="60"/>
                  </a:lnTo>
                  <a:lnTo>
                    <a:pt x="9" y="61"/>
                  </a:lnTo>
                  <a:lnTo>
                    <a:pt x="13" y="60"/>
                  </a:lnTo>
                  <a:lnTo>
                    <a:pt x="15" y="57"/>
                  </a:lnTo>
                  <a:lnTo>
                    <a:pt x="15" y="56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1"/>
                  </a:lnTo>
                  <a:lnTo>
                    <a:pt x="12" y="6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9" name="Freeform 1105">
              <a:extLst>
                <a:ext uri="{FF2B5EF4-FFF2-40B4-BE49-F238E27FC236}">
                  <a16:creationId xmlns:a16="http://schemas.microsoft.com/office/drawing/2014/main" id="{5EDE36BA-EAF9-1643-BD74-664045BED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741863"/>
              <a:ext cx="7938" cy="19050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7" y="5"/>
                </a:cxn>
                <a:cxn ang="0">
                  <a:pos x="6" y="14"/>
                </a:cxn>
                <a:cxn ang="0">
                  <a:pos x="3" y="24"/>
                </a:cxn>
                <a:cxn ang="0">
                  <a:pos x="1" y="34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6"/>
                </a:cxn>
                <a:cxn ang="0">
                  <a:pos x="2" y="47"/>
                </a:cxn>
                <a:cxn ang="0">
                  <a:pos x="6" y="48"/>
                </a:cxn>
                <a:cxn ang="0">
                  <a:pos x="10" y="47"/>
                </a:cxn>
                <a:cxn ang="0">
                  <a:pos x="11" y="46"/>
                </a:cxn>
                <a:cxn ang="0">
                  <a:pos x="11" y="43"/>
                </a:cxn>
                <a:cxn ang="0">
                  <a:pos x="11" y="43"/>
                </a:cxn>
                <a:cxn ang="0">
                  <a:pos x="13" y="34"/>
                </a:cxn>
                <a:cxn ang="0">
                  <a:pos x="15" y="24"/>
                </a:cxn>
                <a:cxn ang="0">
                  <a:pos x="18" y="14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3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7" y="5"/>
                </a:cxn>
                <a:cxn ang="0">
                  <a:pos x="7" y="5"/>
                </a:cxn>
              </a:cxnLst>
              <a:rect l="0" t="0" r="r" b="b"/>
              <a:pathLst>
                <a:path w="19" h="48">
                  <a:moveTo>
                    <a:pt x="7" y="5"/>
                  </a:moveTo>
                  <a:lnTo>
                    <a:pt x="7" y="5"/>
                  </a:lnTo>
                  <a:lnTo>
                    <a:pt x="6" y="14"/>
                  </a:lnTo>
                  <a:lnTo>
                    <a:pt x="3" y="24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2" y="47"/>
                  </a:lnTo>
                  <a:lnTo>
                    <a:pt x="6" y="48"/>
                  </a:lnTo>
                  <a:lnTo>
                    <a:pt x="10" y="47"/>
                  </a:lnTo>
                  <a:lnTo>
                    <a:pt x="11" y="46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13" y="34"/>
                  </a:lnTo>
                  <a:lnTo>
                    <a:pt x="15" y="24"/>
                  </a:lnTo>
                  <a:lnTo>
                    <a:pt x="18" y="1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0" name="Freeform 1106">
              <a:extLst>
                <a:ext uri="{FF2B5EF4-FFF2-40B4-BE49-F238E27FC236}">
                  <a16:creationId xmlns:a16="http://schemas.microsoft.com/office/drawing/2014/main" id="{232B3258-58D2-7E47-99CE-DEA72CE0A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4371975"/>
              <a:ext cx="25400" cy="34925"/>
            </a:xfrm>
            <a:custGeom>
              <a:avLst/>
              <a:gdLst/>
              <a:ahLst/>
              <a:cxnLst>
                <a:cxn ang="0">
                  <a:pos x="54" y="3"/>
                </a:cxn>
                <a:cxn ang="0">
                  <a:pos x="54" y="3"/>
                </a:cxn>
                <a:cxn ang="0">
                  <a:pos x="39" y="21"/>
                </a:cxn>
                <a:cxn ang="0">
                  <a:pos x="23" y="40"/>
                </a:cxn>
                <a:cxn ang="0">
                  <a:pos x="15" y="49"/>
                </a:cxn>
                <a:cxn ang="0">
                  <a:pos x="10" y="59"/>
                </a:cxn>
                <a:cxn ang="0">
                  <a:pos x="3" y="70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1" y="85"/>
                </a:cxn>
                <a:cxn ang="0">
                  <a:pos x="3" y="88"/>
                </a:cxn>
                <a:cxn ang="0">
                  <a:pos x="9" y="88"/>
                </a:cxn>
                <a:cxn ang="0">
                  <a:pos x="10" y="87"/>
                </a:cxn>
                <a:cxn ang="0">
                  <a:pos x="11" y="84"/>
                </a:cxn>
                <a:cxn ang="0">
                  <a:pos x="11" y="84"/>
                </a:cxn>
                <a:cxn ang="0">
                  <a:pos x="15" y="74"/>
                </a:cxn>
                <a:cxn ang="0">
                  <a:pos x="20" y="63"/>
                </a:cxn>
                <a:cxn ang="0">
                  <a:pos x="26" y="54"/>
                </a:cxn>
                <a:cxn ang="0">
                  <a:pos x="32" y="45"/>
                </a:cxn>
                <a:cxn ang="0">
                  <a:pos x="48" y="28"/>
                </a:cxn>
                <a:cxn ang="0">
                  <a:pos x="62" y="11"/>
                </a:cxn>
                <a:cxn ang="0">
                  <a:pos x="62" y="11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2" y="3"/>
                </a:cxn>
                <a:cxn ang="0">
                  <a:pos x="61" y="2"/>
                </a:cxn>
                <a:cxn ang="0">
                  <a:pos x="58" y="0"/>
                </a:cxn>
                <a:cxn ang="0">
                  <a:pos x="57" y="2"/>
                </a:cxn>
                <a:cxn ang="0">
                  <a:pos x="54" y="3"/>
                </a:cxn>
                <a:cxn ang="0">
                  <a:pos x="54" y="3"/>
                </a:cxn>
              </a:cxnLst>
              <a:rect l="0" t="0" r="r" b="b"/>
              <a:pathLst>
                <a:path w="64" h="88">
                  <a:moveTo>
                    <a:pt x="54" y="3"/>
                  </a:moveTo>
                  <a:lnTo>
                    <a:pt x="54" y="3"/>
                  </a:lnTo>
                  <a:lnTo>
                    <a:pt x="39" y="21"/>
                  </a:lnTo>
                  <a:lnTo>
                    <a:pt x="23" y="40"/>
                  </a:lnTo>
                  <a:lnTo>
                    <a:pt x="15" y="49"/>
                  </a:lnTo>
                  <a:lnTo>
                    <a:pt x="10" y="59"/>
                  </a:lnTo>
                  <a:lnTo>
                    <a:pt x="3" y="7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1" y="85"/>
                  </a:lnTo>
                  <a:lnTo>
                    <a:pt x="3" y="88"/>
                  </a:lnTo>
                  <a:lnTo>
                    <a:pt x="9" y="88"/>
                  </a:lnTo>
                  <a:lnTo>
                    <a:pt x="10" y="87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5" y="74"/>
                  </a:lnTo>
                  <a:lnTo>
                    <a:pt x="20" y="63"/>
                  </a:lnTo>
                  <a:lnTo>
                    <a:pt x="26" y="54"/>
                  </a:lnTo>
                  <a:lnTo>
                    <a:pt x="32" y="45"/>
                  </a:lnTo>
                  <a:lnTo>
                    <a:pt x="48" y="28"/>
                  </a:lnTo>
                  <a:lnTo>
                    <a:pt x="62" y="11"/>
                  </a:lnTo>
                  <a:lnTo>
                    <a:pt x="62" y="11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2" y="3"/>
                  </a:lnTo>
                  <a:lnTo>
                    <a:pt x="61" y="2"/>
                  </a:lnTo>
                  <a:lnTo>
                    <a:pt x="58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1" name="Freeform 1107">
              <a:extLst>
                <a:ext uri="{FF2B5EF4-FFF2-40B4-BE49-F238E27FC236}">
                  <a16:creationId xmlns:a16="http://schemas.microsoft.com/office/drawing/2014/main" id="{9649B387-4A07-F544-9D25-8524A544E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101" y="4367213"/>
              <a:ext cx="26988" cy="4127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0" y="12"/>
                </a:cxn>
                <a:cxn ang="0">
                  <a:pos x="43" y="22"/>
                </a:cxn>
                <a:cxn ang="0">
                  <a:pos x="29" y="43"/>
                </a:cxn>
                <a:cxn ang="0">
                  <a:pos x="29" y="43"/>
                </a:cxn>
                <a:cxn ang="0">
                  <a:pos x="13" y="68"/>
                </a:cxn>
                <a:cxn ang="0">
                  <a:pos x="5" y="81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4" y="102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10" y="98"/>
                </a:cxn>
                <a:cxn ang="0">
                  <a:pos x="10" y="98"/>
                </a:cxn>
                <a:cxn ang="0">
                  <a:pos x="16" y="86"/>
                </a:cxn>
                <a:cxn ang="0">
                  <a:pos x="22" y="74"/>
                </a:cxn>
                <a:cxn ang="0">
                  <a:pos x="37" y="54"/>
                </a:cxn>
                <a:cxn ang="0">
                  <a:pos x="37" y="54"/>
                </a:cxn>
                <a:cxn ang="0">
                  <a:pos x="51" y="31"/>
                </a:cxn>
                <a:cxn ang="0">
                  <a:pos x="58" y="20"/>
                </a:cxn>
                <a:cxn ang="0">
                  <a:pos x="67" y="9"/>
                </a:cxn>
                <a:cxn ang="0">
                  <a:pos x="67" y="9"/>
                </a:cxn>
                <a:cxn ang="0">
                  <a:pos x="68" y="8"/>
                </a:cxn>
                <a:cxn ang="0">
                  <a:pos x="68" y="5"/>
                </a:cxn>
                <a:cxn ang="0">
                  <a:pos x="67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8" h="102">
                  <a:moveTo>
                    <a:pt x="59" y="1"/>
                  </a:moveTo>
                  <a:lnTo>
                    <a:pt x="59" y="1"/>
                  </a:lnTo>
                  <a:lnTo>
                    <a:pt x="50" y="12"/>
                  </a:lnTo>
                  <a:lnTo>
                    <a:pt x="43" y="22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13" y="68"/>
                  </a:lnTo>
                  <a:lnTo>
                    <a:pt x="5" y="81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4" y="102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6" y="86"/>
                  </a:lnTo>
                  <a:lnTo>
                    <a:pt x="22" y="74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51" y="31"/>
                  </a:lnTo>
                  <a:lnTo>
                    <a:pt x="58" y="20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68" y="8"/>
                  </a:lnTo>
                  <a:lnTo>
                    <a:pt x="68" y="5"/>
                  </a:lnTo>
                  <a:lnTo>
                    <a:pt x="67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2" name="Freeform 1108">
              <a:extLst>
                <a:ext uri="{FF2B5EF4-FFF2-40B4-BE49-F238E27FC236}">
                  <a16:creationId xmlns:a16="http://schemas.microsoft.com/office/drawing/2014/main" id="{A2B359BF-0131-764F-BC8C-CC559819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1" y="4364038"/>
              <a:ext cx="28575" cy="44450"/>
            </a:xfrm>
            <a:custGeom>
              <a:avLst/>
              <a:gdLst/>
              <a:ahLst/>
              <a:cxnLst>
                <a:cxn ang="0">
                  <a:pos x="62" y="3"/>
                </a:cxn>
                <a:cxn ang="0">
                  <a:pos x="62" y="3"/>
                </a:cxn>
                <a:cxn ang="0">
                  <a:pos x="47" y="29"/>
                </a:cxn>
                <a:cxn ang="0">
                  <a:pos x="31" y="52"/>
                </a:cxn>
                <a:cxn ang="0">
                  <a:pos x="16" y="77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0" y="105"/>
                </a:cxn>
                <a:cxn ang="0">
                  <a:pos x="1" y="106"/>
                </a:cxn>
                <a:cxn ang="0">
                  <a:pos x="4" y="110"/>
                </a:cxn>
                <a:cxn ang="0">
                  <a:pos x="8" y="110"/>
                </a:cxn>
                <a:cxn ang="0">
                  <a:pos x="9" y="110"/>
                </a:cxn>
                <a:cxn ang="0">
                  <a:pos x="11" y="107"/>
                </a:cxn>
                <a:cxn ang="0">
                  <a:pos x="11" y="107"/>
                </a:cxn>
                <a:cxn ang="0">
                  <a:pos x="25" y="82"/>
                </a:cxn>
                <a:cxn ang="0">
                  <a:pos x="42" y="59"/>
                </a:cxn>
                <a:cxn ang="0">
                  <a:pos x="58" y="34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2" y="7"/>
                </a:cxn>
                <a:cxn ang="0">
                  <a:pos x="72" y="4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2" y="3"/>
                </a:cxn>
                <a:cxn ang="0">
                  <a:pos x="62" y="3"/>
                </a:cxn>
              </a:cxnLst>
              <a:rect l="0" t="0" r="r" b="b"/>
              <a:pathLst>
                <a:path w="72" h="110">
                  <a:moveTo>
                    <a:pt x="62" y="3"/>
                  </a:moveTo>
                  <a:lnTo>
                    <a:pt x="62" y="3"/>
                  </a:lnTo>
                  <a:lnTo>
                    <a:pt x="47" y="29"/>
                  </a:lnTo>
                  <a:lnTo>
                    <a:pt x="31" y="52"/>
                  </a:lnTo>
                  <a:lnTo>
                    <a:pt x="16" y="77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5"/>
                  </a:lnTo>
                  <a:lnTo>
                    <a:pt x="1" y="106"/>
                  </a:lnTo>
                  <a:lnTo>
                    <a:pt x="4" y="110"/>
                  </a:lnTo>
                  <a:lnTo>
                    <a:pt x="8" y="110"/>
                  </a:lnTo>
                  <a:lnTo>
                    <a:pt x="9" y="110"/>
                  </a:lnTo>
                  <a:lnTo>
                    <a:pt x="11" y="107"/>
                  </a:lnTo>
                  <a:lnTo>
                    <a:pt x="11" y="107"/>
                  </a:lnTo>
                  <a:lnTo>
                    <a:pt x="25" y="82"/>
                  </a:lnTo>
                  <a:lnTo>
                    <a:pt x="42" y="59"/>
                  </a:lnTo>
                  <a:lnTo>
                    <a:pt x="58" y="34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2" y="7"/>
                  </a:lnTo>
                  <a:lnTo>
                    <a:pt x="72" y="4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2" y="3"/>
                  </a:lnTo>
                  <a:lnTo>
                    <a:pt x="6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3" name="Freeform 1109">
              <a:extLst>
                <a:ext uri="{FF2B5EF4-FFF2-40B4-BE49-F238E27FC236}">
                  <a16:creationId xmlns:a16="http://schemas.microsoft.com/office/drawing/2014/main" id="{A9740059-380E-8943-9E92-190CA98EB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901" y="4365625"/>
              <a:ext cx="2381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1"/>
                </a:cxn>
                <a:cxn ang="0">
                  <a:pos x="0" y="102"/>
                </a:cxn>
                <a:cxn ang="0">
                  <a:pos x="2" y="106"/>
                </a:cxn>
                <a:cxn ang="0">
                  <a:pos x="6" y="106"/>
                </a:cxn>
                <a:cxn ang="0">
                  <a:pos x="9" y="106"/>
                </a:cxn>
                <a:cxn ang="0">
                  <a:pos x="10" y="103"/>
                </a:cxn>
                <a:cxn ang="0">
                  <a:pos x="10" y="103"/>
                </a:cxn>
                <a:cxn ang="0">
                  <a:pos x="60" y="9"/>
                </a:cxn>
                <a:cxn ang="0">
                  <a:pos x="60" y="9"/>
                </a:cxn>
                <a:cxn ang="0">
                  <a:pos x="60" y="6"/>
                </a:cxn>
                <a:cxn ang="0">
                  <a:pos x="60" y="4"/>
                </a:cxn>
                <a:cxn ang="0">
                  <a:pos x="57" y="1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60" h="106">
                  <a:moveTo>
                    <a:pt x="49" y="3"/>
                  </a:moveTo>
                  <a:lnTo>
                    <a:pt x="49" y="3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0" y="102"/>
                  </a:lnTo>
                  <a:lnTo>
                    <a:pt x="2" y="106"/>
                  </a:lnTo>
                  <a:lnTo>
                    <a:pt x="6" y="106"/>
                  </a:lnTo>
                  <a:lnTo>
                    <a:pt x="9" y="106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57" y="1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4" name="Freeform 1110">
              <a:extLst>
                <a:ext uri="{FF2B5EF4-FFF2-40B4-BE49-F238E27FC236}">
                  <a16:creationId xmlns:a16="http://schemas.microsoft.com/office/drawing/2014/main" id="{6FE2E99C-CB3F-7D4C-B7E8-CF0A368AC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4368800"/>
              <a:ext cx="22225" cy="38100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8" y="9"/>
                </a:cxn>
                <a:cxn ang="0">
                  <a:pos x="32" y="17"/>
                </a:cxn>
                <a:cxn ang="0">
                  <a:pos x="25" y="34"/>
                </a:cxn>
                <a:cxn ang="0">
                  <a:pos x="25" y="34"/>
                </a:cxn>
                <a:cxn ang="0">
                  <a:pos x="13" y="60"/>
                </a:cxn>
                <a:cxn ang="0">
                  <a:pos x="1" y="86"/>
                </a:cxn>
                <a:cxn ang="0">
                  <a:pos x="1" y="86"/>
                </a:cxn>
                <a:cxn ang="0">
                  <a:pos x="0" y="89"/>
                </a:cxn>
                <a:cxn ang="0">
                  <a:pos x="1" y="90"/>
                </a:cxn>
                <a:cxn ang="0">
                  <a:pos x="4" y="94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91"/>
                </a:cxn>
                <a:cxn ang="0">
                  <a:pos x="21" y="70"/>
                </a:cxn>
                <a:cxn ang="0">
                  <a:pos x="31" y="48"/>
                </a:cxn>
                <a:cxn ang="0">
                  <a:pos x="31" y="48"/>
                </a:cxn>
                <a:cxn ang="0">
                  <a:pos x="40" y="27"/>
                </a:cxn>
                <a:cxn ang="0">
                  <a:pos x="45" y="18"/>
                </a:cxn>
                <a:cxn ang="0">
                  <a:pos x="52" y="9"/>
                </a:cxn>
                <a:cxn ang="0">
                  <a:pos x="52" y="9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95">
                  <a:moveTo>
                    <a:pt x="44" y="1"/>
                  </a:moveTo>
                  <a:lnTo>
                    <a:pt x="44" y="1"/>
                  </a:lnTo>
                  <a:lnTo>
                    <a:pt x="38" y="9"/>
                  </a:lnTo>
                  <a:lnTo>
                    <a:pt x="32" y="17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13" y="60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0" y="89"/>
                  </a:lnTo>
                  <a:lnTo>
                    <a:pt x="1" y="90"/>
                  </a:lnTo>
                  <a:lnTo>
                    <a:pt x="4" y="94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21" y="70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40" y="27"/>
                  </a:lnTo>
                  <a:lnTo>
                    <a:pt x="45" y="18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5" name="Freeform 1111">
              <a:extLst>
                <a:ext uri="{FF2B5EF4-FFF2-40B4-BE49-F238E27FC236}">
                  <a16:creationId xmlns:a16="http://schemas.microsoft.com/office/drawing/2014/main" id="{338AB389-9F97-C449-A819-02BD3E8B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4373563"/>
              <a:ext cx="17463" cy="3333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19" y="38"/>
                </a:cxn>
                <a:cxn ang="0">
                  <a:pos x="2" y="74"/>
                </a:cxn>
                <a:cxn ang="0">
                  <a:pos x="2" y="74"/>
                </a:cxn>
                <a:cxn ang="0">
                  <a:pos x="0" y="77"/>
                </a:cxn>
                <a:cxn ang="0">
                  <a:pos x="2" y="79"/>
                </a:cxn>
                <a:cxn ang="0">
                  <a:pos x="4" y="82"/>
                </a:cxn>
                <a:cxn ang="0">
                  <a:pos x="6" y="83"/>
                </a:cxn>
                <a:cxn ang="0">
                  <a:pos x="8" y="83"/>
                </a:cxn>
                <a:cxn ang="0">
                  <a:pos x="10" y="82"/>
                </a:cxn>
                <a:cxn ang="0">
                  <a:pos x="11" y="79"/>
                </a:cxn>
                <a:cxn ang="0">
                  <a:pos x="11" y="79"/>
                </a:cxn>
                <a:cxn ang="0">
                  <a:pos x="28" y="44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5"/>
                </a:cxn>
                <a:cxn ang="0">
                  <a:pos x="46" y="4"/>
                </a:cxn>
                <a:cxn ang="0">
                  <a:pos x="44" y="0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83">
                  <a:moveTo>
                    <a:pt x="36" y="2"/>
                  </a:moveTo>
                  <a:lnTo>
                    <a:pt x="36" y="2"/>
                  </a:lnTo>
                  <a:lnTo>
                    <a:pt x="19" y="3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77"/>
                  </a:lnTo>
                  <a:lnTo>
                    <a:pt x="2" y="79"/>
                  </a:lnTo>
                  <a:lnTo>
                    <a:pt x="4" y="82"/>
                  </a:lnTo>
                  <a:lnTo>
                    <a:pt x="6" y="83"/>
                  </a:lnTo>
                  <a:lnTo>
                    <a:pt x="8" y="83"/>
                  </a:lnTo>
                  <a:lnTo>
                    <a:pt x="10" y="82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28" y="44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5"/>
                  </a:lnTo>
                  <a:lnTo>
                    <a:pt x="46" y="4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6" name="Freeform 1112">
              <a:extLst>
                <a:ext uri="{FF2B5EF4-FFF2-40B4-BE49-F238E27FC236}">
                  <a16:creationId xmlns:a16="http://schemas.microsoft.com/office/drawing/2014/main" id="{741D94C6-A36A-264D-B002-F982D5BDB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4338638"/>
              <a:ext cx="9525" cy="42863"/>
            </a:xfrm>
            <a:custGeom>
              <a:avLst/>
              <a:gdLst/>
              <a:ahLst/>
              <a:cxnLst>
                <a:cxn ang="0">
                  <a:pos x="26" y="99"/>
                </a:cxn>
                <a:cxn ang="0">
                  <a:pos x="26" y="99"/>
                </a:cxn>
                <a:cxn ang="0">
                  <a:pos x="25" y="89"/>
                </a:cxn>
                <a:cxn ang="0">
                  <a:pos x="25" y="77"/>
                </a:cxn>
                <a:cxn ang="0">
                  <a:pos x="24" y="67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2" y="65"/>
                </a:cxn>
                <a:cxn ang="0">
                  <a:pos x="13" y="77"/>
                </a:cxn>
                <a:cxn ang="0">
                  <a:pos x="13" y="90"/>
                </a:cxn>
                <a:cxn ang="0">
                  <a:pos x="16" y="102"/>
                </a:cxn>
                <a:cxn ang="0">
                  <a:pos x="16" y="102"/>
                </a:cxn>
                <a:cxn ang="0">
                  <a:pos x="17" y="105"/>
                </a:cxn>
                <a:cxn ang="0">
                  <a:pos x="18" y="106"/>
                </a:cxn>
                <a:cxn ang="0">
                  <a:pos x="22" y="106"/>
                </a:cxn>
                <a:cxn ang="0">
                  <a:pos x="26" y="103"/>
                </a:cxn>
                <a:cxn ang="0">
                  <a:pos x="26" y="101"/>
                </a:cxn>
                <a:cxn ang="0">
                  <a:pos x="26" y="99"/>
                </a:cxn>
                <a:cxn ang="0">
                  <a:pos x="26" y="99"/>
                </a:cxn>
              </a:cxnLst>
              <a:rect l="0" t="0" r="r" b="b"/>
              <a:pathLst>
                <a:path w="26" h="106">
                  <a:moveTo>
                    <a:pt x="26" y="99"/>
                  </a:moveTo>
                  <a:lnTo>
                    <a:pt x="26" y="99"/>
                  </a:lnTo>
                  <a:lnTo>
                    <a:pt x="25" y="89"/>
                  </a:lnTo>
                  <a:lnTo>
                    <a:pt x="25" y="77"/>
                  </a:lnTo>
                  <a:lnTo>
                    <a:pt x="24" y="67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1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2" y="65"/>
                  </a:lnTo>
                  <a:lnTo>
                    <a:pt x="13" y="77"/>
                  </a:lnTo>
                  <a:lnTo>
                    <a:pt x="13" y="90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17" y="105"/>
                  </a:lnTo>
                  <a:lnTo>
                    <a:pt x="18" y="106"/>
                  </a:lnTo>
                  <a:lnTo>
                    <a:pt x="22" y="106"/>
                  </a:lnTo>
                  <a:lnTo>
                    <a:pt x="26" y="103"/>
                  </a:lnTo>
                  <a:lnTo>
                    <a:pt x="26" y="101"/>
                  </a:lnTo>
                  <a:lnTo>
                    <a:pt x="26" y="99"/>
                  </a:lnTo>
                  <a:lnTo>
                    <a:pt x="26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7" name="Freeform 1113">
              <a:extLst>
                <a:ext uri="{FF2B5EF4-FFF2-40B4-BE49-F238E27FC236}">
                  <a16:creationId xmlns:a16="http://schemas.microsoft.com/office/drawing/2014/main" id="{CABFA81C-8B24-1745-89F0-79AF778A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1" y="4319588"/>
              <a:ext cx="17463" cy="50800"/>
            </a:xfrm>
            <a:custGeom>
              <a:avLst/>
              <a:gdLst/>
              <a:ahLst/>
              <a:cxnLst>
                <a:cxn ang="0">
                  <a:pos x="46" y="121"/>
                </a:cxn>
                <a:cxn ang="0">
                  <a:pos x="46" y="121"/>
                </a:cxn>
                <a:cxn ang="0">
                  <a:pos x="39" y="107"/>
                </a:cxn>
                <a:cxn ang="0">
                  <a:pos x="36" y="93"/>
                </a:cxn>
                <a:cxn ang="0">
                  <a:pos x="32" y="80"/>
                </a:cxn>
                <a:cxn ang="0">
                  <a:pos x="29" y="64"/>
                </a:cxn>
                <a:cxn ang="0">
                  <a:pos x="29" y="64"/>
                </a:cxn>
                <a:cxn ang="0">
                  <a:pos x="25" y="50"/>
                </a:cxn>
                <a:cxn ang="0">
                  <a:pos x="20" y="36"/>
                </a:cxn>
                <a:cxn ang="0">
                  <a:pos x="15" y="21"/>
                </a:cxn>
                <a:cxn ang="0">
                  <a:pos x="13" y="13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3"/>
                </a:cxn>
                <a:cxn ang="0">
                  <a:pos x="11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3" y="22"/>
                </a:cxn>
                <a:cxn ang="0">
                  <a:pos x="8" y="37"/>
                </a:cxn>
                <a:cxn ang="0">
                  <a:pos x="13" y="53"/>
                </a:cxn>
                <a:cxn ang="0">
                  <a:pos x="19" y="68"/>
                </a:cxn>
                <a:cxn ang="0">
                  <a:pos x="19" y="68"/>
                </a:cxn>
                <a:cxn ang="0">
                  <a:pos x="25" y="97"/>
                </a:cxn>
                <a:cxn ang="0">
                  <a:pos x="29" y="111"/>
                </a:cxn>
                <a:cxn ang="0">
                  <a:pos x="36" y="127"/>
                </a:cxn>
                <a:cxn ang="0">
                  <a:pos x="36" y="127"/>
                </a:cxn>
                <a:cxn ang="0">
                  <a:pos x="37" y="128"/>
                </a:cxn>
                <a:cxn ang="0">
                  <a:pos x="39" y="130"/>
                </a:cxn>
                <a:cxn ang="0">
                  <a:pos x="43" y="128"/>
                </a:cxn>
                <a:cxn ang="0">
                  <a:pos x="46" y="126"/>
                </a:cxn>
                <a:cxn ang="0">
                  <a:pos x="46" y="123"/>
                </a:cxn>
                <a:cxn ang="0">
                  <a:pos x="46" y="121"/>
                </a:cxn>
                <a:cxn ang="0">
                  <a:pos x="46" y="121"/>
                </a:cxn>
              </a:cxnLst>
              <a:rect l="0" t="0" r="r" b="b"/>
              <a:pathLst>
                <a:path w="46" h="130">
                  <a:moveTo>
                    <a:pt x="46" y="121"/>
                  </a:moveTo>
                  <a:lnTo>
                    <a:pt x="46" y="121"/>
                  </a:lnTo>
                  <a:lnTo>
                    <a:pt x="39" y="107"/>
                  </a:lnTo>
                  <a:lnTo>
                    <a:pt x="36" y="93"/>
                  </a:lnTo>
                  <a:lnTo>
                    <a:pt x="32" y="80"/>
                  </a:lnTo>
                  <a:lnTo>
                    <a:pt x="29" y="64"/>
                  </a:lnTo>
                  <a:lnTo>
                    <a:pt x="29" y="64"/>
                  </a:lnTo>
                  <a:lnTo>
                    <a:pt x="25" y="50"/>
                  </a:lnTo>
                  <a:lnTo>
                    <a:pt x="20" y="36"/>
                  </a:lnTo>
                  <a:lnTo>
                    <a:pt x="15" y="21"/>
                  </a:lnTo>
                  <a:lnTo>
                    <a:pt x="13" y="13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3"/>
                  </a:lnTo>
                  <a:lnTo>
                    <a:pt x="3" y="22"/>
                  </a:lnTo>
                  <a:lnTo>
                    <a:pt x="8" y="37"/>
                  </a:lnTo>
                  <a:lnTo>
                    <a:pt x="13" y="53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25" y="97"/>
                  </a:lnTo>
                  <a:lnTo>
                    <a:pt x="29" y="111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37" y="128"/>
                  </a:lnTo>
                  <a:lnTo>
                    <a:pt x="39" y="130"/>
                  </a:lnTo>
                  <a:lnTo>
                    <a:pt x="43" y="128"/>
                  </a:lnTo>
                  <a:lnTo>
                    <a:pt x="46" y="126"/>
                  </a:lnTo>
                  <a:lnTo>
                    <a:pt x="46" y="123"/>
                  </a:lnTo>
                  <a:lnTo>
                    <a:pt x="46" y="121"/>
                  </a:lnTo>
                  <a:lnTo>
                    <a:pt x="46" y="1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8" name="Freeform 1114">
              <a:extLst>
                <a:ext uri="{FF2B5EF4-FFF2-40B4-BE49-F238E27FC236}">
                  <a16:creationId xmlns:a16="http://schemas.microsoft.com/office/drawing/2014/main" id="{5DA3BADC-0427-9944-8FFC-901E98F2C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13" y="4305300"/>
              <a:ext cx="17463" cy="44450"/>
            </a:xfrm>
            <a:custGeom>
              <a:avLst/>
              <a:gdLst/>
              <a:ahLst/>
              <a:cxnLst>
                <a:cxn ang="0">
                  <a:pos x="35" y="53"/>
                </a:cxn>
                <a:cxn ang="0">
                  <a:pos x="35" y="53"/>
                </a:cxn>
                <a:cxn ang="0">
                  <a:pos x="30" y="41"/>
                </a:cxn>
                <a:cxn ang="0">
                  <a:pos x="22" y="29"/>
                </a:cxn>
                <a:cxn ang="0">
                  <a:pos x="22" y="29"/>
                </a:cxn>
                <a:cxn ang="0">
                  <a:pos x="14" y="19"/>
                </a:cxn>
                <a:cxn ang="0">
                  <a:pos x="11" y="13"/>
                </a:cxn>
                <a:cxn ang="0">
                  <a:pos x="10" y="9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2" y="21"/>
                </a:cxn>
                <a:cxn ang="0">
                  <a:pos x="8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8" y="43"/>
                </a:cxn>
                <a:cxn ang="0">
                  <a:pos x="22" y="51"/>
                </a:cxn>
                <a:cxn ang="0">
                  <a:pos x="26" y="59"/>
                </a:cxn>
                <a:cxn ang="0">
                  <a:pos x="28" y="68"/>
                </a:cxn>
                <a:cxn ang="0">
                  <a:pos x="32" y="87"/>
                </a:cxn>
                <a:cxn ang="0">
                  <a:pos x="34" y="105"/>
                </a:cxn>
                <a:cxn ang="0">
                  <a:pos x="34" y="105"/>
                </a:cxn>
                <a:cxn ang="0">
                  <a:pos x="34" y="106"/>
                </a:cxn>
                <a:cxn ang="0">
                  <a:pos x="35" y="109"/>
                </a:cxn>
                <a:cxn ang="0">
                  <a:pos x="39" y="110"/>
                </a:cxn>
                <a:cxn ang="0">
                  <a:pos x="43" y="109"/>
                </a:cxn>
                <a:cxn ang="0">
                  <a:pos x="44" y="106"/>
                </a:cxn>
                <a:cxn ang="0">
                  <a:pos x="45" y="105"/>
                </a:cxn>
                <a:cxn ang="0">
                  <a:pos x="45" y="105"/>
                </a:cxn>
                <a:cxn ang="0">
                  <a:pos x="44" y="90"/>
                </a:cxn>
                <a:cxn ang="0">
                  <a:pos x="43" y="77"/>
                </a:cxn>
                <a:cxn ang="0">
                  <a:pos x="40" y="64"/>
                </a:cxn>
                <a:cxn ang="0">
                  <a:pos x="35" y="53"/>
                </a:cxn>
                <a:cxn ang="0">
                  <a:pos x="35" y="53"/>
                </a:cxn>
              </a:cxnLst>
              <a:rect l="0" t="0" r="r" b="b"/>
              <a:pathLst>
                <a:path w="45" h="110">
                  <a:moveTo>
                    <a:pt x="35" y="53"/>
                  </a:moveTo>
                  <a:lnTo>
                    <a:pt x="35" y="53"/>
                  </a:lnTo>
                  <a:lnTo>
                    <a:pt x="30" y="41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14" y="19"/>
                  </a:lnTo>
                  <a:lnTo>
                    <a:pt x="11" y="13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9" y="3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2" y="21"/>
                  </a:lnTo>
                  <a:lnTo>
                    <a:pt x="8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8" y="43"/>
                  </a:lnTo>
                  <a:lnTo>
                    <a:pt x="22" y="51"/>
                  </a:lnTo>
                  <a:lnTo>
                    <a:pt x="26" y="59"/>
                  </a:lnTo>
                  <a:lnTo>
                    <a:pt x="28" y="68"/>
                  </a:lnTo>
                  <a:lnTo>
                    <a:pt x="32" y="87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34" y="106"/>
                  </a:lnTo>
                  <a:lnTo>
                    <a:pt x="35" y="109"/>
                  </a:lnTo>
                  <a:lnTo>
                    <a:pt x="39" y="110"/>
                  </a:lnTo>
                  <a:lnTo>
                    <a:pt x="43" y="109"/>
                  </a:lnTo>
                  <a:lnTo>
                    <a:pt x="44" y="106"/>
                  </a:lnTo>
                  <a:lnTo>
                    <a:pt x="45" y="105"/>
                  </a:lnTo>
                  <a:lnTo>
                    <a:pt x="45" y="105"/>
                  </a:lnTo>
                  <a:lnTo>
                    <a:pt x="44" y="90"/>
                  </a:lnTo>
                  <a:lnTo>
                    <a:pt x="43" y="77"/>
                  </a:lnTo>
                  <a:lnTo>
                    <a:pt x="40" y="64"/>
                  </a:lnTo>
                  <a:lnTo>
                    <a:pt x="35" y="53"/>
                  </a:lnTo>
                  <a:lnTo>
                    <a:pt x="35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9" name="Freeform 1115">
              <a:extLst>
                <a:ext uri="{FF2B5EF4-FFF2-40B4-BE49-F238E27FC236}">
                  <a16:creationId xmlns:a16="http://schemas.microsoft.com/office/drawing/2014/main" id="{F9B34E34-3B78-0147-964A-31FDEBA5A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4284663"/>
              <a:ext cx="17463" cy="46038"/>
            </a:xfrm>
            <a:custGeom>
              <a:avLst/>
              <a:gdLst/>
              <a:ahLst/>
              <a:cxnLst>
                <a:cxn ang="0">
                  <a:pos x="32" y="51"/>
                </a:cxn>
                <a:cxn ang="0">
                  <a:pos x="32" y="51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24" y="21"/>
                </a:cxn>
                <a:cxn ang="0">
                  <a:pos x="19" y="14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4" y="30"/>
                </a:cxn>
                <a:cxn ang="0">
                  <a:pos x="17" y="41"/>
                </a:cxn>
                <a:cxn ang="0">
                  <a:pos x="21" y="53"/>
                </a:cxn>
                <a:cxn ang="0">
                  <a:pos x="21" y="53"/>
                </a:cxn>
                <a:cxn ang="0">
                  <a:pos x="27" y="82"/>
                </a:cxn>
                <a:cxn ang="0">
                  <a:pos x="29" y="96"/>
                </a:cxn>
                <a:cxn ang="0">
                  <a:pos x="31" y="112"/>
                </a:cxn>
                <a:cxn ang="0">
                  <a:pos x="31" y="112"/>
                </a:cxn>
                <a:cxn ang="0">
                  <a:pos x="31" y="115"/>
                </a:cxn>
                <a:cxn ang="0">
                  <a:pos x="32" y="116"/>
                </a:cxn>
                <a:cxn ang="0">
                  <a:pos x="36" y="117"/>
                </a:cxn>
                <a:cxn ang="0">
                  <a:pos x="40" y="116"/>
                </a:cxn>
                <a:cxn ang="0">
                  <a:pos x="41" y="115"/>
                </a:cxn>
                <a:cxn ang="0">
                  <a:pos x="42" y="112"/>
                </a:cxn>
                <a:cxn ang="0">
                  <a:pos x="42" y="112"/>
                </a:cxn>
                <a:cxn ang="0">
                  <a:pos x="41" y="96"/>
                </a:cxn>
                <a:cxn ang="0">
                  <a:pos x="38" y="81"/>
                </a:cxn>
                <a:cxn ang="0">
                  <a:pos x="36" y="65"/>
                </a:cxn>
                <a:cxn ang="0">
                  <a:pos x="32" y="51"/>
                </a:cxn>
                <a:cxn ang="0">
                  <a:pos x="32" y="51"/>
                </a:cxn>
              </a:cxnLst>
              <a:rect l="0" t="0" r="r" b="b"/>
              <a:pathLst>
                <a:path w="42" h="117">
                  <a:moveTo>
                    <a:pt x="32" y="51"/>
                  </a:moveTo>
                  <a:lnTo>
                    <a:pt x="32" y="51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4" y="21"/>
                  </a:lnTo>
                  <a:lnTo>
                    <a:pt x="19" y="1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14" y="30"/>
                  </a:lnTo>
                  <a:lnTo>
                    <a:pt x="17" y="41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7" y="82"/>
                  </a:lnTo>
                  <a:lnTo>
                    <a:pt x="29" y="96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5"/>
                  </a:lnTo>
                  <a:lnTo>
                    <a:pt x="32" y="116"/>
                  </a:lnTo>
                  <a:lnTo>
                    <a:pt x="36" y="117"/>
                  </a:lnTo>
                  <a:lnTo>
                    <a:pt x="40" y="116"/>
                  </a:lnTo>
                  <a:lnTo>
                    <a:pt x="41" y="115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1" y="96"/>
                  </a:lnTo>
                  <a:lnTo>
                    <a:pt x="38" y="81"/>
                  </a:lnTo>
                  <a:lnTo>
                    <a:pt x="36" y="65"/>
                  </a:lnTo>
                  <a:lnTo>
                    <a:pt x="32" y="51"/>
                  </a:lnTo>
                  <a:lnTo>
                    <a:pt x="32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0" name="Freeform 1116">
              <a:extLst>
                <a:ext uri="{FF2B5EF4-FFF2-40B4-BE49-F238E27FC236}">
                  <a16:creationId xmlns:a16="http://schemas.microsoft.com/office/drawing/2014/main" id="{4DDD647C-0269-934C-8174-DC0086329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1" y="4270375"/>
              <a:ext cx="14288" cy="47625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3" y="19"/>
                </a:cxn>
                <a:cxn ang="0">
                  <a:pos x="5" y="32"/>
                </a:cxn>
                <a:cxn ang="0">
                  <a:pos x="14" y="58"/>
                </a:cxn>
                <a:cxn ang="0">
                  <a:pos x="22" y="85"/>
                </a:cxn>
                <a:cxn ang="0">
                  <a:pos x="25" y="98"/>
                </a:cxn>
                <a:cxn ang="0">
                  <a:pos x="26" y="112"/>
                </a:cxn>
                <a:cxn ang="0">
                  <a:pos x="26" y="112"/>
                </a:cxn>
                <a:cxn ang="0">
                  <a:pos x="26" y="113"/>
                </a:cxn>
                <a:cxn ang="0">
                  <a:pos x="28" y="116"/>
                </a:cxn>
                <a:cxn ang="0">
                  <a:pos x="31" y="117"/>
                </a:cxn>
                <a:cxn ang="0">
                  <a:pos x="35" y="116"/>
                </a:cxn>
                <a:cxn ang="0">
                  <a:pos x="37" y="113"/>
                </a:cxn>
                <a:cxn ang="0">
                  <a:pos x="37" y="112"/>
                </a:cxn>
                <a:cxn ang="0">
                  <a:pos x="37" y="112"/>
                </a:cxn>
                <a:cxn ang="0">
                  <a:pos x="35" y="98"/>
                </a:cxn>
                <a:cxn ang="0">
                  <a:pos x="33" y="83"/>
                </a:cxn>
                <a:cxn ang="0">
                  <a:pos x="25" y="57"/>
                </a:cxn>
                <a:cxn ang="0">
                  <a:pos x="17" y="31"/>
                </a:cxn>
                <a:cxn ang="0">
                  <a:pos x="13" y="17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37" h="117">
                  <a:moveTo>
                    <a:pt x="11" y="4"/>
                  </a:moveTo>
                  <a:lnTo>
                    <a:pt x="11" y="4"/>
                  </a:lnTo>
                  <a:lnTo>
                    <a:pt x="9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19"/>
                  </a:lnTo>
                  <a:lnTo>
                    <a:pt x="5" y="32"/>
                  </a:lnTo>
                  <a:lnTo>
                    <a:pt x="14" y="58"/>
                  </a:lnTo>
                  <a:lnTo>
                    <a:pt x="22" y="85"/>
                  </a:lnTo>
                  <a:lnTo>
                    <a:pt x="25" y="98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6" y="113"/>
                  </a:lnTo>
                  <a:lnTo>
                    <a:pt x="28" y="116"/>
                  </a:lnTo>
                  <a:lnTo>
                    <a:pt x="31" y="117"/>
                  </a:lnTo>
                  <a:lnTo>
                    <a:pt x="35" y="116"/>
                  </a:lnTo>
                  <a:lnTo>
                    <a:pt x="37" y="113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5" y="98"/>
                  </a:lnTo>
                  <a:lnTo>
                    <a:pt x="33" y="83"/>
                  </a:lnTo>
                  <a:lnTo>
                    <a:pt x="25" y="57"/>
                  </a:lnTo>
                  <a:lnTo>
                    <a:pt x="17" y="31"/>
                  </a:lnTo>
                  <a:lnTo>
                    <a:pt x="13" y="17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1" name="Freeform 1117">
              <a:extLst>
                <a:ext uri="{FF2B5EF4-FFF2-40B4-BE49-F238E27FC236}">
                  <a16:creationId xmlns:a16="http://schemas.microsoft.com/office/drawing/2014/main" id="{AD12384E-350E-7440-990A-526457D39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4262438"/>
              <a:ext cx="11113" cy="36513"/>
            </a:xfrm>
            <a:custGeom>
              <a:avLst/>
              <a:gdLst/>
              <a:ahLst/>
              <a:cxnLst>
                <a:cxn ang="0">
                  <a:pos x="23" y="50"/>
                </a:cxn>
                <a:cxn ang="0">
                  <a:pos x="23" y="50"/>
                </a:cxn>
                <a:cxn ang="0">
                  <a:pos x="21" y="39"/>
                </a:cxn>
                <a:cxn ang="0">
                  <a:pos x="17" y="28"/>
                </a:cxn>
                <a:cxn ang="0">
                  <a:pos x="14" y="1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20"/>
                </a:cxn>
                <a:cxn ang="0">
                  <a:pos x="6" y="31"/>
                </a:cxn>
                <a:cxn ang="0">
                  <a:pos x="6" y="31"/>
                </a:cxn>
                <a:cxn ang="0">
                  <a:pos x="11" y="45"/>
                </a:cxn>
                <a:cxn ang="0">
                  <a:pos x="14" y="60"/>
                </a:cxn>
                <a:cxn ang="0">
                  <a:pos x="15" y="76"/>
                </a:cxn>
                <a:cxn ang="0">
                  <a:pos x="15" y="90"/>
                </a:cxn>
                <a:cxn ang="0">
                  <a:pos x="15" y="90"/>
                </a:cxn>
                <a:cxn ang="0">
                  <a:pos x="17" y="92"/>
                </a:cxn>
                <a:cxn ang="0">
                  <a:pos x="18" y="94"/>
                </a:cxn>
                <a:cxn ang="0">
                  <a:pos x="22" y="96"/>
                </a:cxn>
                <a:cxn ang="0">
                  <a:pos x="26" y="94"/>
                </a:cxn>
                <a:cxn ang="0">
                  <a:pos x="26" y="92"/>
                </a:cxn>
                <a:cxn ang="0">
                  <a:pos x="27" y="90"/>
                </a:cxn>
                <a:cxn ang="0">
                  <a:pos x="27" y="90"/>
                </a:cxn>
                <a:cxn ang="0">
                  <a:pos x="26" y="69"/>
                </a:cxn>
                <a:cxn ang="0">
                  <a:pos x="23" y="50"/>
                </a:cxn>
                <a:cxn ang="0">
                  <a:pos x="23" y="50"/>
                </a:cxn>
              </a:cxnLst>
              <a:rect l="0" t="0" r="r" b="b"/>
              <a:pathLst>
                <a:path w="27" h="96">
                  <a:moveTo>
                    <a:pt x="23" y="50"/>
                  </a:moveTo>
                  <a:lnTo>
                    <a:pt x="23" y="50"/>
                  </a:lnTo>
                  <a:lnTo>
                    <a:pt x="21" y="39"/>
                  </a:lnTo>
                  <a:lnTo>
                    <a:pt x="17" y="28"/>
                  </a:lnTo>
                  <a:lnTo>
                    <a:pt x="14" y="1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2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11" y="45"/>
                  </a:lnTo>
                  <a:lnTo>
                    <a:pt x="14" y="60"/>
                  </a:lnTo>
                  <a:lnTo>
                    <a:pt x="15" y="76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7" y="92"/>
                  </a:lnTo>
                  <a:lnTo>
                    <a:pt x="18" y="94"/>
                  </a:lnTo>
                  <a:lnTo>
                    <a:pt x="22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7" y="90"/>
                  </a:lnTo>
                  <a:lnTo>
                    <a:pt x="27" y="90"/>
                  </a:lnTo>
                  <a:lnTo>
                    <a:pt x="26" y="69"/>
                  </a:lnTo>
                  <a:lnTo>
                    <a:pt x="23" y="50"/>
                  </a:lnTo>
                  <a:lnTo>
                    <a:pt x="23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2" name="Freeform 1118">
              <a:extLst>
                <a:ext uri="{FF2B5EF4-FFF2-40B4-BE49-F238E27FC236}">
                  <a16:creationId xmlns:a16="http://schemas.microsoft.com/office/drawing/2014/main" id="{C0108130-DC89-C24A-B636-96959E32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1" y="4244975"/>
              <a:ext cx="7938" cy="3175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7" y="41"/>
                </a:cxn>
                <a:cxn ang="0">
                  <a:pos x="9" y="5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2" y="77"/>
                </a:cxn>
                <a:cxn ang="0">
                  <a:pos x="13" y="79"/>
                </a:cxn>
                <a:cxn ang="0">
                  <a:pos x="17" y="80"/>
                </a:cxn>
                <a:cxn ang="0">
                  <a:pos x="21" y="79"/>
                </a:cxn>
                <a:cxn ang="0">
                  <a:pos x="22" y="77"/>
                </a:cxn>
                <a:cxn ang="0">
                  <a:pos x="22" y="75"/>
                </a:cxn>
                <a:cxn ang="0">
                  <a:pos x="22" y="75"/>
                </a:cxn>
                <a:cxn ang="0">
                  <a:pos x="21" y="56"/>
                </a:cxn>
                <a:cxn ang="0">
                  <a:pos x="18" y="39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80">
                  <a:moveTo>
                    <a:pt x="11" y="4"/>
                  </a:moveTo>
                  <a:lnTo>
                    <a:pt x="11" y="4"/>
                  </a:lnTo>
                  <a:lnTo>
                    <a:pt x="11" y="3"/>
                  </a:lnTo>
                  <a:lnTo>
                    <a:pt x="9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7" y="41"/>
                  </a:lnTo>
                  <a:lnTo>
                    <a:pt x="9" y="5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2" y="77"/>
                  </a:lnTo>
                  <a:lnTo>
                    <a:pt x="13" y="79"/>
                  </a:lnTo>
                  <a:lnTo>
                    <a:pt x="17" y="80"/>
                  </a:lnTo>
                  <a:lnTo>
                    <a:pt x="21" y="79"/>
                  </a:lnTo>
                  <a:lnTo>
                    <a:pt x="22" y="77"/>
                  </a:lnTo>
                  <a:lnTo>
                    <a:pt x="22" y="75"/>
                  </a:lnTo>
                  <a:lnTo>
                    <a:pt x="22" y="75"/>
                  </a:lnTo>
                  <a:lnTo>
                    <a:pt x="21" y="56"/>
                  </a:lnTo>
                  <a:lnTo>
                    <a:pt x="18" y="39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3" name="Freeform 1119">
              <a:extLst>
                <a:ext uri="{FF2B5EF4-FFF2-40B4-BE49-F238E27FC236}">
                  <a16:creationId xmlns:a16="http://schemas.microsoft.com/office/drawing/2014/main" id="{B5F172E4-5E56-5F42-8C70-34DCEDA55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1" y="4052888"/>
              <a:ext cx="746125" cy="676275"/>
            </a:xfrm>
            <a:custGeom>
              <a:avLst/>
              <a:gdLst/>
              <a:ahLst/>
              <a:cxnLst>
                <a:cxn ang="0">
                  <a:pos x="1865" y="753"/>
                </a:cxn>
                <a:cxn ang="0">
                  <a:pos x="1836" y="535"/>
                </a:cxn>
                <a:cxn ang="0">
                  <a:pos x="1792" y="437"/>
                </a:cxn>
                <a:cxn ang="0">
                  <a:pos x="1652" y="245"/>
                </a:cxn>
                <a:cxn ang="0">
                  <a:pos x="1526" y="145"/>
                </a:cxn>
                <a:cxn ang="0">
                  <a:pos x="1313" y="54"/>
                </a:cxn>
                <a:cxn ang="0">
                  <a:pos x="1153" y="17"/>
                </a:cxn>
                <a:cxn ang="0">
                  <a:pos x="1026" y="5"/>
                </a:cxn>
                <a:cxn ang="0">
                  <a:pos x="954" y="0"/>
                </a:cxn>
                <a:cxn ang="0">
                  <a:pos x="937" y="1"/>
                </a:cxn>
                <a:cxn ang="0">
                  <a:pos x="913" y="4"/>
                </a:cxn>
                <a:cxn ang="0">
                  <a:pos x="782" y="9"/>
                </a:cxn>
                <a:cxn ang="0">
                  <a:pos x="643" y="37"/>
                </a:cxn>
                <a:cxn ang="0">
                  <a:pos x="463" y="88"/>
                </a:cxn>
                <a:cxn ang="0">
                  <a:pos x="281" y="199"/>
                </a:cxn>
                <a:cxn ang="0">
                  <a:pos x="158" y="332"/>
                </a:cxn>
                <a:cxn ang="0">
                  <a:pos x="65" y="485"/>
                </a:cxn>
                <a:cxn ang="0">
                  <a:pos x="26" y="642"/>
                </a:cxn>
                <a:cxn ang="0">
                  <a:pos x="10" y="850"/>
                </a:cxn>
                <a:cxn ang="0">
                  <a:pos x="0" y="984"/>
                </a:cxn>
                <a:cxn ang="0">
                  <a:pos x="34" y="1048"/>
                </a:cxn>
                <a:cxn ang="0">
                  <a:pos x="53" y="931"/>
                </a:cxn>
                <a:cxn ang="0">
                  <a:pos x="66" y="747"/>
                </a:cxn>
                <a:cxn ang="0">
                  <a:pos x="108" y="507"/>
                </a:cxn>
                <a:cxn ang="0">
                  <a:pos x="194" y="362"/>
                </a:cxn>
                <a:cxn ang="0">
                  <a:pos x="344" y="211"/>
                </a:cxn>
                <a:cxn ang="0">
                  <a:pos x="544" y="111"/>
                </a:cxn>
                <a:cxn ang="0">
                  <a:pos x="681" y="77"/>
                </a:cxn>
                <a:cxn ang="0">
                  <a:pos x="838" y="55"/>
                </a:cxn>
                <a:cxn ang="0">
                  <a:pos x="941" y="50"/>
                </a:cxn>
                <a:cxn ang="0">
                  <a:pos x="1075" y="55"/>
                </a:cxn>
                <a:cxn ang="0">
                  <a:pos x="1200" y="77"/>
                </a:cxn>
                <a:cxn ang="0">
                  <a:pos x="1374" y="123"/>
                </a:cxn>
                <a:cxn ang="0">
                  <a:pos x="1538" y="211"/>
                </a:cxn>
                <a:cxn ang="0">
                  <a:pos x="1713" y="399"/>
                </a:cxn>
                <a:cxn ang="0">
                  <a:pos x="1785" y="540"/>
                </a:cxn>
                <a:cxn ang="0">
                  <a:pos x="1815" y="747"/>
                </a:cxn>
                <a:cxn ang="0">
                  <a:pos x="1830" y="955"/>
                </a:cxn>
                <a:cxn ang="0">
                  <a:pos x="1798" y="1155"/>
                </a:cxn>
                <a:cxn ang="0">
                  <a:pos x="1755" y="1280"/>
                </a:cxn>
                <a:cxn ang="0">
                  <a:pos x="1700" y="1364"/>
                </a:cxn>
                <a:cxn ang="0">
                  <a:pos x="1620" y="1454"/>
                </a:cxn>
                <a:cxn ang="0">
                  <a:pos x="1408" y="1576"/>
                </a:cxn>
                <a:cxn ang="0">
                  <a:pos x="1144" y="1645"/>
                </a:cxn>
                <a:cxn ang="0">
                  <a:pos x="940" y="1661"/>
                </a:cxn>
                <a:cxn ang="0">
                  <a:pos x="830" y="1656"/>
                </a:cxn>
                <a:cxn ang="0">
                  <a:pos x="821" y="1701"/>
                </a:cxn>
                <a:cxn ang="0">
                  <a:pos x="941" y="1705"/>
                </a:cxn>
                <a:cxn ang="0">
                  <a:pos x="1152" y="1688"/>
                </a:cxn>
                <a:cxn ang="0">
                  <a:pos x="1284" y="1666"/>
                </a:cxn>
                <a:cxn ang="0">
                  <a:pos x="1393" y="1630"/>
                </a:cxn>
                <a:cxn ang="0">
                  <a:pos x="1624" y="1513"/>
                </a:cxn>
                <a:cxn ang="0">
                  <a:pos x="1705" y="1436"/>
                </a:cxn>
                <a:cxn ang="0">
                  <a:pos x="1799" y="1301"/>
                </a:cxn>
                <a:cxn ang="0">
                  <a:pos x="1837" y="1190"/>
                </a:cxn>
                <a:cxn ang="0">
                  <a:pos x="1874" y="1040"/>
                </a:cxn>
                <a:cxn ang="0">
                  <a:pos x="1879" y="906"/>
                </a:cxn>
              </a:cxnLst>
              <a:rect l="0" t="0" r="r" b="b"/>
              <a:pathLst>
                <a:path w="1882" h="1707">
                  <a:moveTo>
                    <a:pt x="1875" y="876"/>
                  </a:moveTo>
                  <a:lnTo>
                    <a:pt x="1875" y="876"/>
                  </a:lnTo>
                  <a:lnTo>
                    <a:pt x="1871" y="850"/>
                  </a:lnTo>
                  <a:lnTo>
                    <a:pt x="1869" y="825"/>
                  </a:lnTo>
                  <a:lnTo>
                    <a:pt x="1869" y="825"/>
                  </a:lnTo>
                  <a:lnTo>
                    <a:pt x="1865" y="753"/>
                  </a:lnTo>
                  <a:lnTo>
                    <a:pt x="1865" y="753"/>
                  </a:lnTo>
                  <a:lnTo>
                    <a:pt x="1860" y="679"/>
                  </a:lnTo>
                  <a:lnTo>
                    <a:pt x="1856" y="642"/>
                  </a:lnTo>
                  <a:lnTo>
                    <a:pt x="1851" y="606"/>
                  </a:lnTo>
                  <a:lnTo>
                    <a:pt x="1844" y="569"/>
                  </a:lnTo>
                  <a:lnTo>
                    <a:pt x="1836" y="535"/>
                  </a:lnTo>
                  <a:lnTo>
                    <a:pt x="1830" y="518"/>
                  </a:lnTo>
                  <a:lnTo>
                    <a:pt x="1824" y="501"/>
                  </a:lnTo>
                  <a:lnTo>
                    <a:pt x="1816" y="485"/>
                  </a:lnTo>
                  <a:lnTo>
                    <a:pt x="1809" y="470"/>
                  </a:lnTo>
                  <a:lnTo>
                    <a:pt x="1809" y="470"/>
                  </a:lnTo>
                  <a:lnTo>
                    <a:pt x="1792" y="437"/>
                  </a:lnTo>
                  <a:lnTo>
                    <a:pt x="1772" y="403"/>
                  </a:lnTo>
                  <a:lnTo>
                    <a:pt x="1750" y="368"/>
                  </a:lnTo>
                  <a:lnTo>
                    <a:pt x="1725" y="332"/>
                  </a:lnTo>
                  <a:lnTo>
                    <a:pt x="1697" y="296"/>
                  </a:lnTo>
                  <a:lnTo>
                    <a:pt x="1667" y="262"/>
                  </a:lnTo>
                  <a:lnTo>
                    <a:pt x="1652" y="245"/>
                  </a:lnTo>
                  <a:lnTo>
                    <a:pt x="1635" y="229"/>
                  </a:lnTo>
                  <a:lnTo>
                    <a:pt x="1618" y="213"/>
                  </a:lnTo>
                  <a:lnTo>
                    <a:pt x="1601" y="199"/>
                  </a:lnTo>
                  <a:lnTo>
                    <a:pt x="1601" y="199"/>
                  </a:lnTo>
                  <a:lnTo>
                    <a:pt x="1563" y="170"/>
                  </a:lnTo>
                  <a:lnTo>
                    <a:pt x="1526" y="145"/>
                  </a:lnTo>
                  <a:lnTo>
                    <a:pt x="1489" y="123"/>
                  </a:lnTo>
                  <a:lnTo>
                    <a:pt x="1454" y="103"/>
                  </a:lnTo>
                  <a:lnTo>
                    <a:pt x="1419" y="88"/>
                  </a:lnTo>
                  <a:lnTo>
                    <a:pt x="1384" y="73"/>
                  </a:lnTo>
                  <a:lnTo>
                    <a:pt x="1348" y="62"/>
                  </a:lnTo>
                  <a:lnTo>
                    <a:pt x="1313" y="54"/>
                  </a:lnTo>
                  <a:lnTo>
                    <a:pt x="1313" y="54"/>
                  </a:lnTo>
                  <a:lnTo>
                    <a:pt x="1275" y="45"/>
                  </a:lnTo>
                  <a:lnTo>
                    <a:pt x="1238" y="37"/>
                  </a:lnTo>
                  <a:lnTo>
                    <a:pt x="1238" y="37"/>
                  </a:lnTo>
                  <a:lnTo>
                    <a:pt x="1182" y="22"/>
                  </a:lnTo>
                  <a:lnTo>
                    <a:pt x="1153" y="17"/>
                  </a:lnTo>
                  <a:lnTo>
                    <a:pt x="1125" y="12"/>
                  </a:lnTo>
                  <a:lnTo>
                    <a:pt x="1125" y="12"/>
                  </a:lnTo>
                  <a:lnTo>
                    <a:pt x="1100" y="9"/>
                  </a:lnTo>
                  <a:lnTo>
                    <a:pt x="1075" y="7"/>
                  </a:lnTo>
                  <a:lnTo>
                    <a:pt x="1026" y="5"/>
                  </a:lnTo>
                  <a:lnTo>
                    <a:pt x="1026" y="5"/>
                  </a:lnTo>
                  <a:lnTo>
                    <a:pt x="998" y="5"/>
                  </a:lnTo>
                  <a:lnTo>
                    <a:pt x="969" y="4"/>
                  </a:lnTo>
                  <a:lnTo>
                    <a:pt x="969" y="4"/>
                  </a:lnTo>
                  <a:lnTo>
                    <a:pt x="962" y="1"/>
                  </a:lnTo>
                  <a:lnTo>
                    <a:pt x="954" y="0"/>
                  </a:lnTo>
                  <a:lnTo>
                    <a:pt x="954" y="0"/>
                  </a:lnTo>
                  <a:lnTo>
                    <a:pt x="952" y="0"/>
                  </a:lnTo>
                  <a:lnTo>
                    <a:pt x="952" y="0"/>
                  </a:lnTo>
                  <a:lnTo>
                    <a:pt x="945" y="1"/>
                  </a:lnTo>
                  <a:lnTo>
                    <a:pt x="941" y="1"/>
                  </a:lnTo>
                  <a:lnTo>
                    <a:pt x="937" y="1"/>
                  </a:lnTo>
                  <a:lnTo>
                    <a:pt x="937" y="1"/>
                  </a:lnTo>
                  <a:lnTo>
                    <a:pt x="931" y="0"/>
                  </a:lnTo>
                  <a:lnTo>
                    <a:pt x="931" y="0"/>
                  </a:lnTo>
                  <a:lnTo>
                    <a:pt x="927" y="0"/>
                  </a:lnTo>
                  <a:lnTo>
                    <a:pt x="927" y="0"/>
                  </a:lnTo>
                  <a:lnTo>
                    <a:pt x="920" y="1"/>
                  </a:lnTo>
                  <a:lnTo>
                    <a:pt x="913" y="4"/>
                  </a:lnTo>
                  <a:lnTo>
                    <a:pt x="913" y="4"/>
                  </a:lnTo>
                  <a:lnTo>
                    <a:pt x="884" y="5"/>
                  </a:lnTo>
                  <a:lnTo>
                    <a:pt x="855" y="5"/>
                  </a:lnTo>
                  <a:lnTo>
                    <a:pt x="855" y="5"/>
                  </a:lnTo>
                  <a:lnTo>
                    <a:pt x="807" y="7"/>
                  </a:lnTo>
                  <a:lnTo>
                    <a:pt x="782" y="9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28" y="17"/>
                  </a:lnTo>
                  <a:lnTo>
                    <a:pt x="699" y="22"/>
                  </a:lnTo>
                  <a:lnTo>
                    <a:pt x="643" y="37"/>
                  </a:lnTo>
                  <a:lnTo>
                    <a:pt x="643" y="37"/>
                  </a:lnTo>
                  <a:lnTo>
                    <a:pt x="607" y="45"/>
                  </a:lnTo>
                  <a:lnTo>
                    <a:pt x="569" y="54"/>
                  </a:lnTo>
                  <a:lnTo>
                    <a:pt x="569" y="54"/>
                  </a:lnTo>
                  <a:lnTo>
                    <a:pt x="533" y="62"/>
                  </a:lnTo>
                  <a:lnTo>
                    <a:pt x="498" y="73"/>
                  </a:lnTo>
                  <a:lnTo>
                    <a:pt x="463" y="88"/>
                  </a:lnTo>
                  <a:lnTo>
                    <a:pt x="427" y="103"/>
                  </a:lnTo>
                  <a:lnTo>
                    <a:pt x="392" y="123"/>
                  </a:lnTo>
                  <a:lnTo>
                    <a:pt x="355" y="145"/>
                  </a:lnTo>
                  <a:lnTo>
                    <a:pt x="319" y="170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64" y="213"/>
                  </a:lnTo>
                  <a:lnTo>
                    <a:pt x="247" y="229"/>
                  </a:lnTo>
                  <a:lnTo>
                    <a:pt x="230" y="245"/>
                  </a:lnTo>
                  <a:lnTo>
                    <a:pt x="214" y="262"/>
                  </a:lnTo>
                  <a:lnTo>
                    <a:pt x="185" y="296"/>
                  </a:lnTo>
                  <a:lnTo>
                    <a:pt x="158" y="332"/>
                  </a:lnTo>
                  <a:lnTo>
                    <a:pt x="133" y="368"/>
                  </a:lnTo>
                  <a:lnTo>
                    <a:pt x="109" y="403"/>
                  </a:lnTo>
                  <a:lnTo>
                    <a:pt x="90" y="437"/>
                  </a:lnTo>
                  <a:lnTo>
                    <a:pt x="73" y="470"/>
                  </a:lnTo>
                  <a:lnTo>
                    <a:pt x="73" y="470"/>
                  </a:lnTo>
                  <a:lnTo>
                    <a:pt x="65" y="485"/>
                  </a:lnTo>
                  <a:lnTo>
                    <a:pt x="58" y="501"/>
                  </a:lnTo>
                  <a:lnTo>
                    <a:pt x="52" y="518"/>
                  </a:lnTo>
                  <a:lnTo>
                    <a:pt x="47" y="535"/>
                  </a:lnTo>
                  <a:lnTo>
                    <a:pt x="37" y="569"/>
                  </a:lnTo>
                  <a:lnTo>
                    <a:pt x="31" y="606"/>
                  </a:lnTo>
                  <a:lnTo>
                    <a:pt x="26" y="642"/>
                  </a:lnTo>
                  <a:lnTo>
                    <a:pt x="22" y="679"/>
                  </a:lnTo>
                  <a:lnTo>
                    <a:pt x="18" y="753"/>
                  </a:lnTo>
                  <a:lnTo>
                    <a:pt x="18" y="753"/>
                  </a:lnTo>
                  <a:lnTo>
                    <a:pt x="13" y="825"/>
                  </a:lnTo>
                  <a:lnTo>
                    <a:pt x="13" y="825"/>
                  </a:lnTo>
                  <a:lnTo>
                    <a:pt x="10" y="850"/>
                  </a:lnTo>
                  <a:lnTo>
                    <a:pt x="7" y="876"/>
                  </a:lnTo>
                  <a:lnTo>
                    <a:pt x="7" y="876"/>
                  </a:lnTo>
                  <a:lnTo>
                    <a:pt x="2" y="906"/>
                  </a:lnTo>
                  <a:lnTo>
                    <a:pt x="0" y="938"/>
                  </a:lnTo>
                  <a:lnTo>
                    <a:pt x="0" y="969"/>
                  </a:lnTo>
                  <a:lnTo>
                    <a:pt x="0" y="984"/>
                  </a:lnTo>
                  <a:lnTo>
                    <a:pt x="2" y="999"/>
                  </a:lnTo>
                  <a:lnTo>
                    <a:pt x="2" y="999"/>
                  </a:lnTo>
                  <a:lnTo>
                    <a:pt x="13" y="1069"/>
                  </a:lnTo>
                  <a:lnTo>
                    <a:pt x="13" y="1069"/>
                  </a:lnTo>
                  <a:lnTo>
                    <a:pt x="23" y="1057"/>
                  </a:lnTo>
                  <a:lnTo>
                    <a:pt x="34" y="1048"/>
                  </a:lnTo>
                  <a:lnTo>
                    <a:pt x="45" y="1038"/>
                  </a:lnTo>
                  <a:lnTo>
                    <a:pt x="57" y="1029"/>
                  </a:lnTo>
                  <a:lnTo>
                    <a:pt x="57" y="1029"/>
                  </a:lnTo>
                  <a:lnTo>
                    <a:pt x="55" y="1006"/>
                  </a:lnTo>
                  <a:lnTo>
                    <a:pt x="53" y="981"/>
                  </a:lnTo>
                  <a:lnTo>
                    <a:pt x="53" y="931"/>
                  </a:lnTo>
                  <a:lnTo>
                    <a:pt x="56" y="879"/>
                  </a:lnTo>
                  <a:lnTo>
                    <a:pt x="61" y="824"/>
                  </a:lnTo>
                  <a:lnTo>
                    <a:pt x="61" y="824"/>
                  </a:lnTo>
                  <a:lnTo>
                    <a:pt x="64" y="786"/>
                  </a:lnTo>
                  <a:lnTo>
                    <a:pt x="66" y="747"/>
                  </a:lnTo>
                  <a:lnTo>
                    <a:pt x="66" y="747"/>
                  </a:lnTo>
                  <a:lnTo>
                    <a:pt x="72" y="676"/>
                  </a:lnTo>
                  <a:lnTo>
                    <a:pt x="75" y="642"/>
                  </a:lnTo>
                  <a:lnTo>
                    <a:pt x="81" y="607"/>
                  </a:lnTo>
                  <a:lnTo>
                    <a:pt x="87" y="573"/>
                  </a:lnTo>
                  <a:lnTo>
                    <a:pt x="96" y="540"/>
                  </a:lnTo>
                  <a:lnTo>
                    <a:pt x="108" y="507"/>
                  </a:lnTo>
                  <a:lnTo>
                    <a:pt x="115" y="492"/>
                  </a:lnTo>
                  <a:lnTo>
                    <a:pt x="123" y="476"/>
                  </a:lnTo>
                  <a:lnTo>
                    <a:pt x="123" y="476"/>
                  </a:lnTo>
                  <a:lnTo>
                    <a:pt x="145" y="437"/>
                  </a:lnTo>
                  <a:lnTo>
                    <a:pt x="168" y="399"/>
                  </a:lnTo>
                  <a:lnTo>
                    <a:pt x="194" y="362"/>
                  </a:lnTo>
                  <a:lnTo>
                    <a:pt x="222" y="327"/>
                  </a:lnTo>
                  <a:lnTo>
                    <a:pt x="251" y="294"/>
                  </a:lnTo>
                  <a:lnTo>
                    <a:pt x="281" y="264"/>
                  </a:lnTo>
                  <a:lnTo>
                    <a:pt x="312" y="237"/>
                  </a:lnTo>
                  <a:lnTo>
                    <a:pt x="344" y="211"/>
                  </a:lnTo>
                  <a:lnTo>
                    <a:pt x="344" y="211"/>
                  </a:lnTo>
                  <a:lnTo>
                    <a:pt x="375" y="190"/>
                  </a:lnTo>
                  <a:lnTo>
                    <a:pt x="406" y="170"/>
                  </a:lnTo>
                  <a:lnTo>
                    <a:pt x="439" y="153"/>
                  </a:lnTo>
                  <a:lnTo>
                    <a:pt x="473" y="136"/>
                  </a:lnTo>
                  <a:lnTo>
                    <a:pt x="508" y="123"/>
                  </a:lnTo>
                  <a:lnTo>
                    <a:pt x="544" y="111"/>
                  </a:lnTo>
                  <a:lnTo>
                    <a:pt x="582" y="101"/>
                  </a:lnTo>
                  <a:lnTo>
                    <a:pt x="621" y="92"/>
                  </a:lnTo>
                  <a:lnTo>
                    <a:pt x="621" y="92"/>
                  </a:lnTo>
                  <a:lnTo>
                    <a:pt x="651" y="85"/>
                  </a:lnTo>
                  <a:lnTo>
                    <a:pt x="681" y="77"/>
                  </a:lnTo>
                  <a:lnTo>
                    <a:pt x="681" y="77"/>
                  </a:lnTo>
                  <a:lnTo>
                    <a:pt x="712" y="71"/>
                  </a:lnTo>
                  <a:lnTo>
                    <a:pt x="743" y="63"/>
                  </a:lnTo>
                  <a:lnTo>
                    <a:pt x="775" y="58"/>
                  </a:lnTo>
                  <a:lnTo>
                    <a:pt x="808" y="55"/>
                  </a:lnTo>
                  <a:lnTo>
                    <a:pt x="808" y="55"/>
                  </a:lnTo>
                  <a:lnTo>
                    <a:pt x="838" y="55"/>
                  </a:lnTo>
                  <a:lnTo>
                    <a:pt x="838" y="55"/>
                  </a:lnTo>
                  <a:lnTo>
                    <a:pt x="889" y="52"/>
                  </a:lnTo>
                  <a:lnTo>
                    <a:pt x="915" y="51"/>
                  </a:lnTo>
                  <a:lnTo>
                    <a:pt x="941" y="50"/>
                  </a:lnTo>
                  <a:lnTo>
                    <a:pt x="941" y="50"/>
                  </a:lnTo>
                  <a:lnTo>
                    <a:pt x="941" y="50"/>
                  </a:lnTo>
                  <a:lnTo>
                    <a:pt x="941" y="50"/>
                  </a:lnTo>
                  <a:lnTo>
                    <a:pt x="966" y="51"/>
                  </a:lnTo>
                  <a:lnTo>
                    <a:pt x="992" y="52"/>
                  </a:lnTo>
                  <a:lnTo>
                    <a:pt x="1043" y="55"/>
                  </a:lnTo>
                  <a:lnTo>
                    <a:pt x="1043" y="55"/>
                  </a:lnTo>
                  <a:lnTo>
                    <a:pt x="1075" y="55"/>
                  </a:lnTo>
                  <a:lnTo>
                    <a:pt x="1075" y="55"/>
                  </a:lnTo>
                  <a:lnTo>
                    <a:pt x="1106" y="58"/>
                  </a:lnTo>
                  <a:lnTo>
                    <a:pt x="1139" y="63"/>
                  </a:lnTo>
                  <a:lnTo>
                    <a:pt x="1170" y="71"/>
                  </a:lnTo>
                  <a:lnTo>
                    <a:pt x="1200" y="77"/>
                  </a:lnTo>
                  <a:lnTo>
                    <a:pt x="1200" y="77"/>
                  </a:lnTo>
                  <a:lnTo>
                    <a:pt x="1230" y="85"/>
                  </a:lnTo>
                  <a:lnTo>
                    <a:pt x="1262" y="92"/>
                  </a:lnTo>
                  <a:lnTo>
                    <a:pt x="1262" y="92"/>
                  </a:lnTo>
                  <a:lnTo>
                    <a:pt x="1300" y="101"/>
                  </a:lnTo>
                  <a:lnTo>
                    <a:pt x="1338" y="111"/>
                  </a:lnTo>
                  <a:lnTo>
                    <a:pt x="1374" y="123"/>
                  </a:lnTo>
                  <a:lnTo>
                    <a:pt x="1408" y="136"/>
                  </a:lnTo>
                  <a:lnTo>
                    <a:pt x="1442" y="153"/>
                  </a:lnTo>
                  <a:lnTo>
                    <a:pt x="1475" y="170"/>
                  </a:lnTo>
                  <a:lnTo>
                    <a:pt x="1506" y="190"/>
                  </a:lnTo>
                  <a:lnTo>
                    <a:pt x="1538" y="211"/>
                  </a:lnTo>
                  <a:lnTo>
                    <a:pt x="1538" y="211"/>
                  </a:lnTo>
                  <a:lnTo>
                    <a:pt x="1569" y="237"/>
                  </a:lnTo>
                  <a:lnTo>
                    <a:pt x="1601" y="264"/>
                  </a:lnTo>
                  <a:lnTo>
                    <a:pt x="1631" y="294"/>
                  </a:lnTo>
                  <a:lnTo>
                    <a:pt x="1660" y="327"/>
                  </a:lnTo>
                  <a:lnTo>
                    <a:pt x="1687" y="362"/>
                  </a:lnTo>
                  <a:lnTo>
                    <a:pt x="1713" y="399"/>
                  </a:lnTo>
                  <a:lnTo>
                    <a:pt x="1737" y="437"/>
                  </a:lnTo>
                  <a:lnTo>
                    <a:pt x="1759" y="476"/>
                  </a:lnTo>
                  <a:lnTo>
                    <a:pt x="1759" y="476"/>
                  </a:lnTo>
                  <a:lnTo>
                    <a:pt x="1767" y="492"/>
                  </a:lnTo>
                  <a:lnTo>
                    <a:pt x="1773" y="507"/>
                  </a:lnTo>
                  <a:lnTo>
                    <a:pt x="1785" y="540"/>
                  </a:lnTo>
                  <a:lnTo>
                    <a:pt x="1794" y="573"/>
                  </a:lnTo>
                  <a:lnTo>
                    <a:pt x="1801" y="607"/>
                  </a:lnTo>
                  <a:lnTo>
                    <a:pt x="1806" y="642"/>
                  </a:lnTo>
                  <a:lnTo>
                    <a:pt x="1810" y="676"/>
                  </a:lnTo>
                  <a:lnTo>
                    <a:pt x="1815" y="747"/>
                  </a:lnTo>
                  <a:lnTo>
                    <a:pt x="1815" y="747"/>
                  </a:lnTo>
                  <a:lnTo>
                    <a:pt x="1818" y="786"/>
                  </a:lnTo>
                  <a:lnTo>
                    <a:pt x="1822" y="824"/>
                  </a:lnTo>
                  <a:lnTo>
                    <a:pt x="1822" y="824"/>
                  </a:lnTo>
                  <a:lnTo>
                    <a:pt x="1826" y="870"/>
                  </a:lnTo>
                  <a:lnTo>
                    <a:pt x="1828" y="913"/>
                  </a:lnTo>
                  <a:lnTo>
                    <a:pt x="1830" y="955"/>
                  </a:lnTo>
                  <a:lnTo>
                    <a:pt x="1828" y="995"/>
                  </a:lnTo>
                  <a:lnTo>
                    <a:pt x="1824" y="1035"/>
                  </a:lnTo>
                  <a:lnTo>
                    <a:pt x="1819" y="1075"/>
                  </a:lnTo>
                  <a:lnTo>
                    <a:pt x="1810" y="1114"/>
                  </a:lnTo>
                  <a:lnTo>
                    <a:pt x="1798" y="1155"/>
                  </a:lnTo>
                  <a:lnTo>
                    <a:pt x="1798" y="1155"/>
                  </a:lnTo>
                  <a:lnTo>
                    <a:pt x="1785" y="1194"/>
                  </a:lnTo>
                  <a:lnTo>
                    <a:pt x="1785" y="1194"/>
                  </a:lnTo>
                  <a:lnTo>
                    <a:pt x="1777" y="1223"/>
                  </a:lnTo>
                  <a:lnTo>
                    <a:pt x="1767" y="1252"/>
                  </a:lnTo>
                  <a:lnTo>
                    <a:pt x="1762" y="1266"/>
                  </a:lnTo>
                  <a:lnTo>
                    <a:pt x="1755" y="1280"/>
                  </a:lnTo>
                  <a:lnTo>
                    <a:pt x="1747" y="1293"/>
                  </a:lnTo>
                  <a:lnTo>
                    <a:pt x="1739" y="1307"/>
                  </a:lnTo>
                  <a:lnTo>
                    <a:pt x="1739" y="1307"/>
                  </a:lnTo>
                  <a:lnTo>
                    <a:pt x="1722" y="1331"/>
                  </a:lnTo>
                  <a:lnTo>
                    <a:pt x="1722" y="1331"/>
                  </a:lnTo>
                  <a:lnTo>
                    <a:pt x="1700" y="1364"/>
                  </a:lnTo>
                  <a:lnTo>
                    <a:pt x="1677" y="1397"/>
                  </a:lnTo>
                  <a:lnTo>
                    <a:pt x="1663" y="1412"/>
                  </a:lnTo>
                  <a:lnTo>
                    <a:pt x="1650" y="1427"/>
                  </a:lnTo>
                  <a:lnTo>
                    <a:pt x="1636" y="1441"/>
                  </a:lnTo>
                  <a:lnTo>
                    <a:pt x="1620" y="1454"/>
                  </a:lnTo>
                  <a:lnTo>
                    <a:pt x="1620" y="1454"/>
                  </a:lnTo>
                  <a:lnTo>
                    <a:pt x="1589" y="1478"/>
                  </a:lnTo>
                  <a:lnTo>
                    <a:pt x="1556" y="1500"/>
                  </a:lnTo>
                  <a:lnTo>
                    <a:pt x="1522" y="1521"/>
                  </a:lnTo>
                  <a:lnTo>
                    <a:pt x="1486" y="1541"/>
                  </a:lnTo>
                  <a:lnTo>
                    <a:pt x="1448" y="1559"/>
                  </a:lnTo>
                  <a:lnTo>
                    <a:pt x="1408" y="1576"/>
                  </a:lnTo>
                  <a:lnTo>
                    <a:pt x="1367" y="1592"/>
                  </a:lnTo>
                  <a:lnTo>
                    <a:pt x="1325" y="1606"/>
                  </a:lnTo>
                  <a:lnTo>
                    <a:pt x="1281" y="1618"/>
                  </a:lnTo>
                  <a:lnTo>
                    <a:pt x="1237" y="1628"/>
                  </a:lnTo>
                  <a:lnTo>
                    <a:pt x="1191" y="1637"/>
                  </a:lnTo>
                  <a:lnTo>
                    <a:pt x="1144" y="1645"/>
                  </a:lnTo>
                  <a:lnTo>
                    <a:pt x="1096" y="1652"/>
                  </a:lnTo>
                  <a:lnTo>
                    <a:pt x="1047" y="1656"/>
                  </a:lnTo>
                  <a:lnTo>
                    <a:pt x="999" y="1658"/>
                  </a:lnTo>
                  <a:lnTo>
                    <a:pt x="949" y="1660"/>
                  </a:lnTo>
                  <a:lnTo>
                    <a:pt x="949" y="1660"/>
                  </a:lnTo>
                  <a:lnTo>
                    <a:pt x="940" y="1661"/>
                  </a:lnTo>
                  <a:lnTo>
                    <a:pt x="940" y="1661"/>
                  </a:lnTo>
                  <a:lnTo>
                    <a:pt x="932" y="1660"/>
                  </a:lnTo>
                  <a:lnTo>
                    <a:pt x="932" y="1660"/>
                  </a:lnTo>
                  <a:lnTo>
                    <a:pt x="898" y="1658"/>
                  </a:lnTo>
                  <a:lnTo>
                    <a:pt x="864" y="1657"/>
                  </a:lnTo>
                  <a:lnTo>
                    <a:pt x="830" y="1656"/>
                  </a:lnTo>
                  <a:lnTo>
                    <a:pt x="797" y="1652"/>
                  </a:lnTo>
                  <a:lnTo>
                    <a:pt x="797" y="1652"/>
                  </a:lnTo>
                  <a:lnTo>
                    <a:pt x="792" y="1675"/>
                  </a:lnTo>
                  <a:lnTo>
                    <a:pt x="787" y="1698"/>
                  </a:lnTo>
                  <a:lnTo>
                    <a:pt x="787" y="1698"/>
                  </a:lnTo>
                  <a:lnTo>
                    <a:pt x="821" y="1701"/>
                  </a:lnTo>
                  <a:lnTo>
                    <a:pt x="856" y="1704"/>
                  </a:lnTo>
                  <a:lnTo>
                    <a:pt x="893" y="1707"/>
                  </a:lnTo>
                  <a:lnTo>
                    <a:pt x="932" y="1707"/>
                  </a:lnTo>
                  <a:lnTo>
                    <a:pt x="932" y="1707"/>
                  </a:lnTo>
                  <a:lnTo>
                    <a:pt x="941" y="1705"/>
                  </a:lnTo>
                  <a:lnTo>
                    <a:pt x="941" y="1705"/>
                  </a:lnTo>
                  <a:lnTo>
                    <a:pt x="949" y="1707"/>
                  </a:lnTo>
                  <a:lnTo>
                    <a:pt x="949" y="1707"/>
                  </a:lnTo>
                  <a:lnTo>
                    <a:pt x="1004" y="1705"/>
                  </a:lnTo>
                  <a:lnTo>
                    <a:pt x="1056" y="1703"/>
                  </a:lnTo>
                  <a:lnTo>
                    <a:pt x="1105" y="1696"/>
                  </a:lnTo>
                  <a:lnTo>
                    <a:pt x="1152" y="1688"/>
                  </a:lnTo>
                  <a:lnTo>
                    <a:pt x="1152" y="1688"/>
                  </a:lnTo>
                  <a:lnTo>
                    <a:pt x="1183" y="1682"/>
                  </a:lnTo>
                  <a:lnTo>
                    <a:pt x="1216" y="1677"/>
                  </a:lnTo>
                  <a:lnTo>
                    <a:pt x="1216" y="1677"/>
                  </a:lnTo>
                  <a:lnTo>
                    <a:pt x="1250" y="1671"/>
                  </a:lnTo>
                  <a:lnTo>
                    <a:pt x="1284" y="1666"/>
                  </a:lnTo>
                  <a:lnTo>
                    <a:pt x="1318" y="1657"/>
                  </a:lnTo>
                  <a:lnTo>
                    <a:pt x="1334" y="1652"/>
                  </a:lnTo>
                  <a:lnTo>
                    <a:pt x="1350" y="1647"/>
                  </a:lnTo>
                  <a:lnTo>
                    <a:pt x="1350" y="1647"/>
                  </a:lnTo>
                  <a:lnTo>
                    <a:pt x="1393" y="1630"/>
                  </a:lnTo>
                  <a:lnTo>
                    <a:pt x="1393" y="1630"/>
                  </a:lnTo>
                  <a:lnTo>
                    <a:pt x="1466" y="1599"/>
                  </a:lnTo>
                  <a:lnTo>
                    <a:pt x="1503" y="1582"/>
                  </a:lnTo>
                  <a:lnTo>
                    <a:pt x="1539" y="1565"/>
                  </a:lnTo>
                  <a:lnTo>
                    <a:pt x="1573" y="1546"/>
                  </a:lnTo>
                  <a:lnTo>
                    <a:pt x="1607" y="1525"/>
                  </a:lnTo>
                  <a:lnTo>
                    <a:pt x="1624" y="1513"/>
                  </a:lnTo>
                  <a:lnTo>
                    <a:pt x="1640" y="1501"/>
                  </a:lnTo>
                  <a:lnTo>
                    <a:pt x="1654" y="1488"/>
                  </a:lnTo>
                  <a:lnTo>
                    <a:pt x="1670" y="1474"/>
                  </a:lnTo>
                  <a:lnTo>
                    <a:pt x="1670" y="1474"/>
                  </a:lnTo>
                  <a:lnTo>
                    <a:pt x="1688" y="1456"/>
                  </a:lnTo>
                  <a:lnTo>
                    <a:pt x="1705" y="1436"/>
                  </a:lnTo>
                  <a:lnTo>
                    <a:pt x="1722" y="1415"/>
                  </a:lnTo>
                  <a:lnTo>
                    <a:pt x="1738" y="1394"/>
                  </a:lnTo>
                  <a:lnTo>
                    <a:pt x="1767" y="1354"/>
                  </a:lnTo>
                  <a:lnTo>
                    <a:pt x="1793" y="1313"/>
                  </a:lnTo>
                  <a:lnTo>
                    <a:pt x="1793" y="1313"/>
                  </a:lnTo>
                  <a:lnTo>
                    <a:pt x="1799" y="1301"/>
                  </a:lnTo>
                  <a:lnTo>
                    <a:pt x="1805" y="1290"/>
                  </a:lnTo>
                  <a:lnTo>
                    <a:pt x="1815" y="1265"/>
                  </a:lnTo>
                  <a:lnTo>
                    <a:pt x="1823" y="1239"/>
                  </a:lnTo>
                  <a:lnTo>
                    <a:pt x="1831" y="1212"/>
                  </a:lnTo>
                  <a:lnTo>
                    <a:pt x="1831" y="1212"/>
                  </a:lnTo>
                  <a:lnTo>
                    <a:pt x="1837" y="1190"/>
                  </a:lnTo>
                  <a:lnTo>
                    <a:pt x="1844" y="1168"/>
                  </a:lnTo>
                  <a:lnTo>
                    <a:pt x="1844" y="1168"/>
                  </a:lnTo>
                  <a:lnTo>
                    <a:pt x="1851" y="1146"/>
                  </a:lnTo>
                  <a:lnTo>
                    <a:pt x="1857" y="1125"/>
                  </a:lnTo>
                  <a:lnTo>
                    <a:pt x="1866" y="1082"/>
                  </a:lnTo>
                  <a:lnTo>
                    <a:pt x="1874" y="1040"/>
                  </a:lnTo>
                  <a:lnTo>
                    <a:pt x="1881" y="999"/>
                  </a:lnTo>
                  <a:lnTo>
                    <a:pt x="1881" y="999"/>
                  </a:lnTo>
                  <a:lnTo>
                    <a:pt x="1882" y="984"/>
                  </a:lnTo>
                  <a:lnTo>
                    <a:pt x="1882" y="969"/>
                  </a:lnTo>
                  <a:lnTo>
                    <a:pt x="1882" y="938"/>
                  </a:lnTo>
                  <a:lnTo>
                    <a:pt x="1879" y="906"/>
                  </a:lnTo>
                  <a:lnTo>
                    <a:pt x="1875" y="876"/>
                  </a:lnTo>
                  <a:lnTo>
                    <a:pt x="1875" y="8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4" name="Freeform 1120">
              <a:extLst>
                <a:ext uri="{FF2B5EF4-FFF2-40B4-BE49-F238E27FC236}">
                  <a16:creationId xmlns:a16="http://schemas.microsoft.com/office/drawing/2014/main" id="{61625AAA-628B-F74A-9869-1553C178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651" y="4149725"/>
              <a:ext cx="523875" cy="473075"/>
            </a:xfrm>
            <a:custGeom>
              <a:avLst/>
              <a:gdLst/>
              <a:ahLst/>
              <a:cxnLst>
                <a:cxn ang="0">
                  <a:pos x="1260" y="339"/>
                </a:cxn>
                <a:cxn ang="0">
                  <a:pos x="1222" y="252"/>
                </a:cxn>
                <a:cxn ang="0">
                  <a:pos x="1166" y="183"/>
                </a:cxn>
                <a:cxn ang="0">
                  <a:pos x="1103" y="141"/>
                </a:cxn>
                <a:cxn ang="0">
                  <a:pos x="1001" y="74"/>
                </a:cxn>
                <a:cxn ang="0">
                  <a:pos x="943" y="46"/>
                </a:cxn>
                <a:cxn ang="0">
                  <a:pos x="840" y="20"/>
                </a:cxn>
                <a:cxn ang="0">
                  <a:pos x="712" y="1"/>
                </a:cxn>
                <a:cxn ang="0">
                  <a:pos x="555" y="6"/>
                </a:cxn>
                <a:cxn ang="0">
                  <a:pos x="394" y="30"/>
                </a:cxn>
                <a:cxn ang="0">
                  <a:pos x="268" y="86"/>
                </a:cxn>
                <a:cxn ang="0">
                  <a:pos x="158" y="170"/>
                </a:cxn>
                <a:cxn ang="0">
                  <a:pos x="69" y="268"/>
                </a:cxn>
                <a:cxn ang="0">
                  <a:pos x="28" y="360"/>
                </a:cxn>
                <a:cxn ang="0">
                  <a:pos x="14" y="412"/>
                </a:cxn>
                <a:cxn ang="0">
                  <a:pos x="3" y="518"/>
                </a:cxn>
                <a:cxn ang="0">
                  <a:pos x="1" y="685"/>
                </a:cxn>
                <a:cxn ang="0">
                  <a:pos x="37" y="732"/>
                </a:cxn>
                <a:cxn ang="0">
                  <a:pos x="47" y="673"/>
                </a:cxn>
                <a:cxn ang="0">
                  <a:pos x="51" y="507"/>
                </a:cxn>
                <a:cxn ang="0">
                  <a:pos x="77" y="371"/>
                </a:cxn>
                <a:cxn ang="0">
                  <a:pos x="141" y="247"/>
                </a:cxn>
                <a:cxn ang="0">
                  <a:pos x="205" y="187"/>
                </a:cxn>
                <a:cxn ang="0">
                  <a:pos x="298" y="120"/>
                </a:cxn>
                <a:cxn ang="0">
                  <a:pos x="381" y="80"/>
                </a:cxn>
                <a:cxn ang="0">
                  <a:pos x="502" y="56"/>
                </a:cxn>
                <a:cxn ang="0">
                  <a:pos x="667" y="47"/>
                </a:cxn>
                <a:cxn ang="0">
                  <a:pos x="777" y="52"/>
                </a:cxn>
                <a:cxn ang="0">
                  <a:pos x="862" y="76"/>
                </a:cxn>
                <a:cxn ang="0">
                  <a:pos x="934" y="94"/>
                </a:cxn>
                <a:cxn ang="0">
                  <a:pos x="986" y="123"/>
                </a:cxn>
                <a:cxn ang="0">
                  <a:pos x="1045" y="162"/>
                </a:cxn>
                <a:cxn ang="0">
                  <a:pos x="1147" y="231"/>
                </a:cxn>
                <a:cxn ang="0">
                  <a:pos x="1203" y="316"/>
                </a:cxn>
                <a:cxn ang="0">
                  <a:pos x="1257" y="509"/>
                </a:cxn>
                <a:cxn ang="0">
                  <a:pos x="1277" y="629"/>
                </a:cxn>
                <a:cxn ang="0">
                  <a:pos x="1269" y="783"/>
                </a:cxn>
                <a:cxn ang="0">
                  <a:pos x="1218" y="926"/>
                </a:cxn>
                <a:cxn ang="0">
                  <a:pos x="1142" y="1019"/>
                </a:cxn>
                <a:cxn ang="0">
                  <a:pos x="1014" y="1091"/>
                </a:cxn>
                <a:cxn ang="0">
                  <a:pos x="866" y="1129"/>
                </a:cxn>
                <a:cxn ang="0">
                  <a:pos x="697" y="1146"/>
                </a:cxn>
                <a:cxn ang="0">
                  <a:pos x="531" y="1131"/>
                </a:cxn>
                <a:cxn ang="0">
                  <a:pos x="597" y="1186"/>
                </a:cxn>
                <a:cxn ang="0">
                  <a:pos x="748" y="1190"/>
                </a:cxn>
                <a:cxn ang="0">
                  <a:pos x="819" y="1180"/>
                </a:cxn>
                <a:cxn ang="0">
                  <a:pos x="916" y="1166"/>
                </a:cxn>
                <a:cxn ang="0">
                  <a:pos x="1039" y="1130"/>
                </a:cxn>
                <a:cxn ang="0">
                  <a:pos x="1154" y="1063"/>
                </a:cxn>
                <a:cxn ang="0">
                  <a:pos x="1231" y="991"/>
                </a:cxn>
                <a:cxn ang="0">
                  <a:pos x="1290" y="880"/>
                </a:cxn>
                <a:cxn ang="0">
                  <a:pos x="1317" y="756"/>
                </a:cxn>
                <a:cxn ang="0">
                  <a:pos x="1321" y="622"/>
                </a:cxn>
                <a:cxn ang="0">
                  <a:pos x="1294" y="462"/>
                </a:cxn>
              </a:cxnLst>
              <a:rect l="0" t="0" r="r" b="b"/>
              <a:pathLst>
                <a:path w="1323" h="1190">
                  <a:moveTo>
                    <a:pt x="1294" y="462"/>
                  </a:moveTo>
                  <a:lnTo>
                    <a:pt x="1294" y="462"/>
                  </a:lnTo>
                  <a:lnTo>
                    <a:pt x="1282" y="413"/>
                  </a:lnTo>
                  <a:lnTo>
                    <a:pt x="1268" y="363"/>
                  </a:lnTo>
                  <a:lnTo>
                    <a:pt x="1260" y="339"/>
                  </a:lnTo>
                  <a:lnTo>
                    <a:pt x="1251" y="314"/>
                  </a:lnTo>
                  <a:lnTo>
                    <a:pt x="1241" y="290"/>
                  </a:lnTo>
                  <a:lnTo>
                    <a:pt x="1231" y="268"/>
                  </a:lnTo>
                  <a:lnTo>
                    <a:pt x="1231" y="268"/>
                  </a:lnTo>
                  <a:lnTo>
                    <a:pt x="1222" y="252"/>
                  </a:lnTo>
                  <a:lnTo>
                    <a:pt x="1213" y="237"/>
                  </a:lnTo>
                  <a:lnTo>
                    <a:pt x="1202" y="222"/>
                  </a:lnTo>
                  <a:lnTo>
                    <a:pt x="1192" y="208"/>
                  </a:lnTo>
                  <a:lnTo>
                    <a:pt x="1179" y="195"/>
                  </a:lnTo>
                  <a:lnTo>
                    <a:pt x="1166" y="183"/>
                  </a:lnTo>
                  <a:lnTo>
                    <a:pt x="1152" y="173"/>
                  </a:lnTo>
                  <a:lnTo>
                    <a:pt x="1137" y="162"/>
                  </a:lnTo>
                  <a:lnTo>
                    <a:pt x="1137" y="162"/>
                  </a:lnTo>
                  <a:lnTo>
                    <a:pt x="1120" y="152"/>
                  </a:lnTo>
                  <a:lnTo>
                    <a:pt x="1103" y="141"/>
                  </a:lnTo>
                  <a:lnTo>
                    <a:pt x="1070" y="116"/>
                  </a:lnTo>
                  <a:lnTo>
                    <a:pt x="1053" y="105"/>
                  </a:lnTo>
                  <a:lnTo>
                    <a:pt x="1036" y="93"/>
                  </a:lnTo>
                  <a:lnTo>
                    <a:pt x="1018" y="84"/>
                  </a:lnTo>
                  <a:lnTo>
                    <a:pt x="1001" y="74"/>
                  </a:lnTo>
                  <a:lnTo>
                    <a:pt x="1001" y="74"/>
                  </a:lnTo>
                  <a:lnTo>
                    <a:pt x="984" y="67"/>
                  </a:lnTo>
                  <a:lnTo>
                    <a:pt x="968" y="57"/>
                  </a:lnTo>
                  <a:lnTo>
                    <a:pt x="952" y="50"/>
                  </a:lnTo>
                  <a:lnTo>
                    <a:pt x="943" y="46"/>
                  </a:lnTo>
                  <a:lnTo>
                    <a:pt x="935" y="43"/>
                  </a:lnTo>
                  <a:lnTo>
                    <a:pt x="935" y="43"/>
                  </a:lnTo>
                  <a:lnTo>
                    <a:pt x="887" y="31"/>
                  </a:lnTo>
                  <a:lnTo>
                    <a:pt x="840" y="20"/>
                  </a:lnTo>
                  <a:lnTo>
                    <a:pt x="840" y="20"/>
                  </a:lnTo>
                  <a:lnTo>
                    <a:pt x="819" y="14"/>
                  </a:lnTo>
                  <a:lnTo>
                    <a:pt x="798" y="10"/>
                  </a:lnTo>
                  <a:lnTo>
                    <a:pt x="776" y="6"/>
                  </a:lnTo>
                  <a:lnTo>
                    <a:pt x="755" y="4"/>
                  </a:lnTo>
                  <a:lnTo>
                    <a:pt x="712" y="1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48" y="0"/>
                  </a:lnTo>
                  <a:lnTo>
                    <a:pt x="620" y="1"/>
                  </a:lnTo>
                  <a:lnTo>
                    <a:pt x="555" y="6"/>
                  </a:lnTo>
                  <a:lnTo>
                    <a:pt x="485" y="14"/>
                  </a:lnTo>
                  <a:lnTo>
                    <a:pt x="453" y="18"/>
                  </a:lnTo>
                  <a:lnTo>
                    <a:pt x="423" y="23"/>
                  </a:lnTo>
                  <a:lnTo>
                    <a:pt x="423" y="23"/>
                  </a:lnTo>
                  <a:lnTo>
                    <a:pt x="394" y="30"/>
                  </a:lnTo>
                  <a:lnTo>
                    <a:pt x="368" y="38"/>
                  </a:lnTo>
                  <a:lnTo>
                    <a:pt x="341" y="47"/>
                  </a:lnTo>
                  <a:lnTo>
                    <a:pt x="317" y="59"/>
                  </a:lnTo>
                  <a:lnTo>
                    <a:pt x="292" y="72"/>
                  </a:lnTo>
                  <a:lnTo>
                    <a:pt x="268" y="86"/>
                  </a:lnTo>
                  <a:lnTo>
                    <a:pt x="245" y="102"/>
                  </a:lnTo>
                  <a:lnTo>
                    <a:pt x="222" y="120"/>
                  </a:lnTo>
                  <a:lnTo>
                    <a:pt x="222" y="120"/>
                  </a:lnTo>
                  <a:lnTo>
                    <a:pt x="179" y="153"/>
                  </a:lnTo>
                  <a:lnTo>
                    <a:pt x="158" y="170"/>
                  </a:lnTo>
                  <a:lnTo>
                    <a:pt x="139" y="187"/>
                  </a:lnTo>
                  <a:lnTo>
                    <a:pt x="119" y="204"/>
                  </a:lnTo>
                  <a:lnTo>
                    <a:pt x="101" y="224"/>
                  </a:lnTo>
                  <a:lnTo>
                    <a:pt x="84" y="244"/>
                  </a:lnTo>
                  <a:lnTo>
                    <a:pt x="69" y="268"/>
                  </a:lnTo>
                  <a:lnTo>
                    <a:pt x="69" y="268"/>
                  </a:lnTo>
                  <a:lnTo>
                    <a:pt x="58" y="290"/>
                  </a:lnTo>
                  <a:lnTo>
                    <a:pt x="47" y="312"/>
                  </a:lnTo>
                  <a:lnTo>
                    <a:pt x="38" y="336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22" y="371"/>
                  </a:lnTo>
                  <a:lnTo>
                    <a:pt x="18" y="384"/>
                  </a:lnTo>
                  <a:lnTo>
                    <a:pt x="16" y="399"/>
                  </a:lnTo>
                  <a:lnTo>
                    <a:pt x="14" y="412"/>
                  </a:lnTo>
                  <a:lnTo>
                    <a:pt x="12" y="441"/>
                  </a:lnTo>
                  <a:lnTo>
                    <a:pt x="9" y="468"/>
                  </a:lnTo>
                  <a:lnTo>
                    <a:pt x="9" y="468"/>
                  </a:lnTo>
                  <a:lnTo>
                    <a:pt x="5" y="492"/>
                  </a:lnTo>
                  <a:lnTo>
                    <a:pt x="3" y="518"/>
                  </a:lnTo>
                  <a:lnTo>
                    <a:pt x="0" y="568"/>
                  </a:lnTo>
                  <a:lnTo>
                    <a:pt x="0" y="617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" y="685"/>
                  </a:lnTo>
                  <a:lnTo>
                    <a:pt x="3" y="701"/>
                  </a:lnTo>
                  <a:lnTo>
                    <a:pt x="7" y="717"/>
                  </a:lnTo>
                  <a:lnTo>
                    <a:pt x="10" y="731"/>
                  </a:lnTo>
                  <a:lnTo>
                    <a:pt x="10" y="731"/>
                  </a:lnTo>
                  <a:lnTo>
                    <a:pt x="37" y="732"/>
                  </a:lnTo>
                  <a:lnTo>
                    <a:pt x="62" y="735"/>
                  </a:lnTo>
                  <a:lnTo>
                    <a:pt x="62" y="735"/>
                  </a:lnTo>
                  <a:lnTo>
                    <a:pt x="55" y="714"/>
                  </a:lnTo>
                  <a:lnTo>
                    <a:pt x="51" y="694"/>
                  </a:lnTo>
                  <a:lnTo>
                    <a:pt x="47" y="673"/>
                  </a:lnTo>
                  <a:lnTo>
                    <a:pt x="46" y="650"/>
                  </a:lnTo>
                  <a:lnTo>
                    <a:pt x="46" y="650"/>
                  </a:lnTo>
                  <a:lnTo>
                    <a:pt x="47" y="592"/>
                  </a:lnTo>
                  <a:lnTo>
                    <a:pt x="48" y="536"/>
                  </a:lnTo>
                  <a:lnTo>
                    <a:pt x="51" y="507"/>
                  </a:lnTo>
                  <a:lnTo>
                    <a:pt x="54" y="480"/>
                  </a:lnTo>
                  <a:lnTo>
                    <a:pt x="58" y="452"/>
                  </a:lnTo>
                  <a:lnTo>
                    <a:pt x="63" y="425"/>
                  </a:lnTo>
                  <a:lnTo>
                    <a:pt x="69" y="399"/>
                  </a:lnTo>
                  <a:lnTo>
                    <a:pt x="77" y="371"/>
                  </a:lnTo>
                  <a:lnTo>
                    <a:pt x="86" y="346"/>
                  </a:lnTo>
                  <a:lnTo>
                    <a:pt x="97" y="320"/>
                  </a:lnTo>
                  <a:lnTo>
                    <a:pt x="110" y="295"/>
                  </a:lnTo>
                  <a:lnTo>
                    <a:pt x="124" y="272"/>
                  </a:lnTo>
                  <a:lnTo>
                    <a:pt x="141" y="247"/>
                  </a:lnTo>
                  <a:lnTo>
                    <a:pt x="161" y="225"/>
                  </a:lnTo>
                  <a:lnTo>
                    <a:pt x="161" y="225"/>
                  </a:lnTo>
                  <a:lnTo>
                    <a:pt x="170" y="214"/>
                  </a:lnTo>
                  <a:lnTo>
                    <a:pt x="182" y="204"/>
                  </a:lnTo>
                  <a:lnTo>
                    <a:pt x="205" y="187"/>
                  </a:lnTo>
                  <a:lnTo>
                    <a:pt x="230" y="170"/>
                  </a:lnTo>
                  <a:lnTo>
                    <a:pt x="254" y="153"/>
                  </a:lnTo>
                  <a:lnTo>
                    <a:pt x="254" y="153"/>
                  </a:lnTo>
                  <a:lnTo>
                    <a:pt x="284" y="131"/>
                  </a:lnTo>
                  <a:lnTo>
                    <a:pt x="298" y="120"/>
                  </a:lnTo>
                  <a:lnTo>
                    <a:pt x="314" y="111"/>
                  </a:lnTo>
                  <a:lnTo>
                    <a:pt x="330" y="102"/>
                  </a:lnTo>
                  <a:lnTo>
                    <a:pt x="347" y="94"/>
                  </a:lnTo>
                  <a:lnTo>
                    <a:pt x="362" y="86"/>
                  </a:lnTo>
                  <a:lnTo>
                    <a:pt x="381" y="80"/>
                  </a:lnTo>
                  <a:lnTo>
                    <a:pt x="381" y="80"/>
                  </a:lnTo>
                  <a:lnTo>
                    <a:pt x="398" y="74"/>
                  </a:lnTo>
                  <a:lnTo>
                    <a:pt x="417" y="71"/>
                  </a:lnTo>
                  <a:lnTo>
                    <a:pt x="459" y="63"/>
                  </a:lnTo>
                  <a:lnTo>
                    <a:pt x="502" y="56"/>
                  </a:lnTo>
                  <a:lnTo>
                    <a:pt x="546" y="52"/>
                  </a:lnTo>
                  <a:lnTo>
                    <a:pt x="585" y="50"/>
                  </a:lnTo>
                  <a:lnTo>
                    <a:pt x="620" y="47"/>
                  </a:lnTo>
                  <a:lnTo>
                    <a:pt x="649" y="47"/>
                  </a:lnTo>
                  <a:lnTo>
                    <a:pt x="667" y="47"/>
                  </a:lnTo>
                  <a:lnTo>
                    <a:pt x="667" y="47"/>
                  </a:lnTo>
                  <a:lnTo>
                    <a:pt x="723" y="50"/>
                  </a:lnTo>
                  <a:lnTo>
                    <a:pt x="752" y="51"/>
                  </a:lnTo>
                  <a:lnTo>
                    <a:pt x="777" y="52"/>
                  </a:lnTo>
                  <a:lnTo>
                    <a:pt x="777" y="52"/>
                  </a:lnTo>
                  <a:lnTo>
                    <a:pt x="789" y="55"/>
                  </a:lnTo>
                  <a:lnTo>
                    <a:pt x="802" y="57"/>
                  </a:lnTo>
                  <a:lnTo>
                    <a:pt x="825" y="65"/>
                  </a:lnTo>
                  <a:lnTo>
                    <a:pt x="850" y="73"/>
                  </a:lnTo>
                  <a:lnTo>
                    <a:pt x="862" y="76"/>
                  </a:lnTo>
                  <a:lnTo>
                    <a:pt x="874" y="78"/>
                  </a:lnTo>
                  <a:lnTo>
                    <a:pt x="874" y="78"/>
                  </a:lnTo>
                  <a:lnTo>
                    <a:pt x="900" y="84"/>
                  </a:lnTo>
                  <a:lnTo>
                    <a:pt x="922" y="90"/>
                  </a:lnTo>
                  <a:lnTo>
                    <a:pt x="934" y="94"/>
                  </a:lnTo>
                  <a:lnTo>
                    <a:pt x="946" y="98"/>
                  </a:lnTo>
                  <a:lnTo>
                    <a:pt x="956" y="103"/>
                  </a:lnTo>
                  <a:lnTo>
                    <a:pt x="968" y="111"/>
                  </a:lnTo>
                  <a:lnTo>
                    <a:pt x="968" y="111"/>
                  </a:lnTo>
                  <a:lnTo>
                    <a:pt x="986" y="123"/>
                  </a:lnTo>
                  <a:lnTo>
                    <a:pt x="1006" y="137"/>
                  </a:lnTo>
                  <a:lnTo>
                    <a:pt x="1026" y="152"/>
                  </a:lnTo>
                  <a:lnTo>
                    <a:pt x="1036" y="157"/>
                  </a:lnTo>
                  <a:lnTo>
                    <a:pt x="1045" y="162"/>
                  </a:lnTo>
                  <a:lnTo>
                    <a:pt x="1045" y="162"/>
                  </a:lnTo>
                  <a:lnTo>
                    <a:pt x="1067" y="173"/>
                  </a:lnTo>
                  <a:lnTo>
                    <a:pt x="1088" y="186"/>
                  </a:lnTo>
                  <a:lnTo>
                    <a:pt x="1109" y="199"/>
                  </a:lnTo>
                  <a:lnTo>
                    <a:pt x="1129" y="214"/>
                  </a:lnTo>
                  <a:lnTo>
                    <a:pt x="1147" y="231"/>
                  </a:lnTo>
                  <a:lnTo>
                    <a:pt x="1164" y="250"/>
                  </a:lnTo>
                  <a:lnTo>
                    <a:pt x="1179" y="269"/>
                  </a:lnTo>
                  <a:lnTo>
                    <a:pt x="1192" y="292"/>
                  </a:lnTo>
                  <a:lnTo>
                    <a:pt x="1192" y="292"/>
                  </a:lnTo>
                  <a:lnTo>
                    <a:pt x="1203" y="316"/>
                  </a:lnTo>
                  <a:lnTo>
                    <a:pt x="1213" y="343"/>
                  </a:lnTo>
                  <a:lnTo>
                    <a:pt x="1222" y="370"/>
                  </a:lnTo>
                  <a:lnTo>
                    <a:pt x="1231" y="397"/>
                  </a:lnTo>
                  <a:lnTo>
                    <a:pt x="1244" y="454"/>
                  </a:lnTo>
                  <a:lnTo>
                    <a:pt x="1257" y="509"/>
                  </a:lnTo>
                  <a:lnTo>
                    <a:pt x="1257" y="509"/>
                  </a:lnTo>
                  <a:lnTo>
                    <a:pt x="1264" y="539"/>
                  </a:lnTo>
                  <a:lnTo>
                    <a:pt x="1269" y="569"/>
                  </a:lnTo>
                  <a:lnTo>
                    <a:pt x="1273" y="599"/>
                  </a:lnTo>
                  <a:lnTo>
                    <a:pt x="1277" y="629"/>
                  </a:lnTo>
                  <a:lnTo>
                    <a:pt x="1278" y="660"/>
                  </a:lnTo>
                  <a:lnTo>
                    <a:pt x="1278" y="692"/>
                  </a:lnTo>
                  <a:lnTo>
                    <a:pt x="1277" y="722"/>
                  </a:lnTo>
                  <a:lnTo>
                    <a:pt x="1273" y="753"/>
                  </a:lnTo>
                  <a:lnTo>
                    <a:pt x="1269" y="783"/>
                  </a:lnTo>
                  <a:lnTo>
                    <a:pt x="1262" y="813"/>
                  </a:lnTo>
                  <a:lnTo>
                    <a:pt x="1254" y="843"/>
                  </a:lnTo>
                  <a:lnTo>
                    <a:pt x="1244" y="872"/>
                  </a:lnTo>
                  <a:lnTo>
                    <a:pt x="1232" y="900"/>
                  </a:lnTo>
                  <a:lnTo>
                    <a:pt x="1218" y="926"/>
                  </a:lnTo>
                  <a:lnTo>
                    <a:pt x="1202" y="952"/>
                  </a:lnTo>
                  <a:lnTo>
                    <a:pt x="1184" y="977"/>
                  </a:lnTo>
                  <a:lnTo>
                    <a:pt x="1184" y="977"/>
                  </a:lnTo>
                  <a:lnTo>
                    <a:pt x="1164" y="999"/>
                  </a:lnTo>
                  <a:lnTo>
                    <a:pt x="1142" y="1019"/>
                  </a:lnTo>
                  <a:lnTo>
                    <a:pt x="1118" y="1037"/>
                  </a:lnTo>
                  <a:lnTo>
                    <a:pt x="1095" y="1053"/>
                  </a:lnTo>
                  <a:lnTo>
                    <a:pt x="1069" y="1067"/>
                  </a:lnTo>
                  <a:lnTo>
                    <a:pt x="1041" y="1080"/>
                  </a:lnTo>
                  <a:lnTo>
                    <a:pt x="1014" y="1091"/>
                  </a:lnTo>
                  <a:lnTo>
                    <a:pt x="985" y="1101"/>
                  </a:lnTo>
                  <a:lnTo>
                    <a:pt x="956" y="1109"/>
                  </a:lnTo>
                  <a:lnTo>
                    <a:pt x="926" y="1117"/>
                  </a:lnTo>
                  <a:lnTo>
                    <a:pt x="896" y="1123"/>
                  </a:lnTo>
                  <a:lnTo>
                    <a:pt x="866" y="1129"/>
                  </a:lnTo>
                  <a:lnTo>
                    <a:pt x="808" y="1138"/>
                  </a:lnTo>
                  <a:lnTo>
                    <a:pt x="751" y="1143"/>
                  </a:lnTo>
                  <a:lnTo>
                    <a:pt x="751" y="1143"/>
                  </a:lnTo>
                  <a:lnTo>
                    <a:pt x="725" y="1146"/>
                  </a:lnTo>
                  <a:lnTo>
                    <a:pt x="697" y="1146"/>
                  </a:lnTo>
                  <a:lnTo>
                    <a:pt x="670" y="1146"/>
                  </a:lnTo>
                  <a:lnTo>
                    <a:pt x="641" y="1144"/>
                  </a:lnTo>
                  <a:lnTo>
                    <a:pt x="586" y="1138"/>
                  </a:lnTo>
                  <a:lnTo>
                    <a:pt x="531" y="1131"/>
                  </a:lnTo>
                  <a:lnTo>
                    <a:pt x="531" y="1131"/>
                  </a:lnTo>
                  <a:lnTo>
                    <a:pt x="531" y="1177"/>
                  </a:lnTo>
                  <a:lnTo>
                    <a:pt x="531" y="1177"/>
                  </a:lnTo>
                  <a:lnTo>
                    <a:pt x="572" y="1183"/>
                  </a:lnTo>
                  <a:lnTo>
                    <a:pt x="572" y="1183"/>
                  </a:lnTo>
                  <a:lnTo>
                    <a:pt x="597" y="1186"/>
                  </a:lnTo>
                  <a:lnTo>
                    <a:pt x="621" y="1187"/>
                  </a:lnTo>
                  <a:lnTo>
                    <a:pt x="671" y="1187"/>
                  </a:lnTo>
                  <a:lnTo>
                    <a:pt x="671" y="1187"/>
                  </a:lnTo>
                  <a:lnTo>
                    <a:pt x="734" y="1190"/>
                  </a:lnTo>
                  <a:lnTo>
                    <a:pt x="748" y="1190"/>
                  </a:lnTo>
                  <a:lnTo>
                    <a:pt x="764" y="1189"/>
                  </a:lnTo>
                  <a:lnTo>
                    <a:pt x="780" y="1187"/>
                  </a:lnTo>
                  <a:lnTo>
                    <a:pt x="794" y="1185"/>
                  </a:lnTo>
                  <a:lnTo>
                    <a:pt x="794" y="1185"/>
                  </a:lnTo>
                  <a:lnTo>
                    <a:pt x="819" y="1180"/>
                  </a:lnTo>
                  <a:lnTo>
                    <a:pt x="842" y="1177"/>
                  </a:lnTo>
                  <a:lnTo>
                    <a:pt x="867" y="1176"/>
                  </a:lnTo>
                  <a:lnTo>
                    <a:pt x="891" y="1172"/>
                  </a:lnTo>
                  <a:lnTo>
                    <a:pt x="891" y="1172"/>
                  </a:lnTo>
                  <a:lnTo>
                    <a:pt x="916" y="1166"/>
                  </a:lnTo>
                  <a:lnTo>
                    <a:pt x="941" y="1160"/>
                  </a:lnTo>
                  <a:lnTo>
                    <a:pt x="989" y="1147"/>
                  </a:lnTo>
                  <a:lnTo>
                    <a:pt x="989" y="1147"/>
                  </a:lnTo>
                  <a:lnTo>
                    <a:pt x="1014" y="1139"/>
                  </a:lnTo>
                  <a:lnTo>
                    <a:pt x="1039" y="1130"/>
                  </a:lnTo>
                  <a:lnTo>
                    <a:pt x="1064" y="1119"/>
                  </a:lnTo>
                  <a:lnTo>
                    <a:pt x="1087" y="1106"/>
                  </a:lnTo>
                  <a:lnTo>
                    <a:pt x="1111" y="1093"/>
                  </a:lnTo>
                  <a:lnTo>
                    <a:pt x="1133" y="1079"/>
                  </a:lnTo>
                  <a:lnTo>
                    <a:pt x="1154" y="1063"/>
                  </a:lnTo>
                  <a:lnTo>
                    <a:pt x="1175" y="1047"/>
                  </a:lnTo>
                  <a:lnTo>
                    <a:pt x="1175" y="1047"/>
                  </a:lnTo>
                  <a:lnTo>
                    <a:pt x="1196" y="1030"/>
                  </a:lnTo>
                  <a:lnTo>
                    <a:pt x="1214" y="1011"/>
                  </a:lnTo>
                  <a:lnTo>
                    <a:pt x="1231" y="991"/>
                  </a:lnTo>
                  <a:lnTo>
                    <a:pt x="1247" y="970"/>
                  </a:lnTo>
                  <a:lnTo>
                    <a:pt x="1260" y="949"/>
                  </a:lnTo>
                  <a:lnTo>
                    <a:pt x="1271" y="927"/>
                  </a:lnTo>
                  <a:lnTo>
                    <a:pt x="1282" y="904"/>
                  </a:lnTo>
                  <a:lnTo>
                    <a:pt x="1290" y="880"/>
                  </a:lnTo>
                  <a:lnTo>
                    <a:pt x="1298" y="857"/>
                  </a:lnTo>
                  <a:lnTo>
                    <a:pt x="1304" y="832"/>
                  </a:lnTo>
                  <a:lnTo>
                    <a:pt x="1309" y="807"/>
                  </a:lnTo>
                  <a:lnTo>
                    <a:pt x="1313" y="782"/>
                  </a:lnTo>
                  <a:lnTo>
                    <a:pt x="1317" y="756"/>
                  </a:lnTo>
                  <a:lnTo>
                    <a:pt x="1320" y="730"/>
                  </a:lnTo>
                  <a:lnTo>
                    <a:pt x="1323" y="677"/>
                  </a:lnTo>
                  <a:lnTo>
                    <a:pt x="1323" y="677"/>
                  </a:lnTo>
                  <a:lnTo>
                    <a:pt x="1323" y="650"/>
                  </a:lnTo>
                  <a:lnTo>
                    <a:pt x="1321" y="622"/>
                  </a:lnTo>
                  <a:lnTo>
                    <a:pt x="1319" y="596"/>
                  </a:lnTo>
                  <a:lnTo>
                    <a:pt x="1315" y="569"/>
                  </a:lnTo>
                  <a:lnTo>
                    <a:pt x="1306" y="515"/>
                  </a:lnTo>
                  <a:lnTo>
                    <a:pt x="1294" y="462"/>
                  </a:lnTo>
                  <a:lnTo>
                    <a:pt x="1294" y="4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5" name="Freeform 1121">
              <a:extLst>
                <a:ext uri="{FF2B5EF4-FFF2-40B4-BE49-F238E27FC236}">
                  <a16:creationId xmlns:a16="http://schemas.microsoft.com/office/drawing/2014/main" id="{DD88686B-9769-3E47-83D7-F65748D23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1838" y="4183063"/>
              <a:ext cx="63500" cy="5715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48" y="7"/>
                </a:cxn>
                <a:cxn ang="0">
                  <a:pos x="21" y="23"/>
                </a:cxn>
                <a:cxn ang="0">
                  <a:pos x="11" y="32"/>
                </a:cxn>
                <a:cxn ang="0">
                  <a:pos x="4" y="45"/>
                </a:cxn>
                <a:cxn ang="0">
                  <a:pos x="0" y="58"/>
                </a:cxn>
                <a:cxn ang="0">
                  <a:pos x="2" y="74"/>
                </a:cxn>
                <a:cxn ang="0">
                  <a:pos x="6" y="87"/>
                </a:cxn>
                <a:cxn ang="0">
                  <a:pos x="17" y="111"/>
                </a:cxn>
                <a:cxn ang="0">
                  <a:pos x="27" y="122"/>
                </a:cxn>
                <a:cxn ang="0">
                  <a:pos x="50" y="140"/>
                </a:cxn>
                <a:cxn ang="0">
                  <a:pos x="78" y="145"/>
                </a:cxn>
                <a:cxn ang="0">
                  <a:pos x="83" y="145"/>
                </a:cxn>
                <a:cxn ang="0">
                  <a:pos x="83" y="145"/>
                </a:cxn>
                <a:cxn ang="0">
                  <a:pos x="85" y="145"/>
                </a:cxn>
                <a:cxn ang="0">
                  <a:pos x="93" y="144"/>
                </a:cxn>
                <a:cxn ang="0">
                  <a:pos x="105" y="142"/>
                </a:cxn>
                <a:cxn ang="0">
                  <a:pos x="127" y="132"/>
                </a:cxn>
                <a:cxn ang="0">
                  <a:pos x="138" y="126"/>
                </a:cxn>
                <a:cxn ang="0">
                  <a:pos x="150" y="113"/>
                </a:cxn>
                <a:cxn ang="0">
                  <a:pos x="155" y="98"/>
                </a:cxn>
                <a:cxn ang="0">
                  <a:pos x="157" y="66"/>
                </a:cxn>
                <a:cxn ang="0">
                  <a:pos x="159" y="59"/>
                </a:cxn>
                <a:cxn ang="0">
                  <a:pos x="155" y="45"/>
                </a:cxn>
                <a:cxn ang="0">
                  <a:pos x="148" y="33"/>
                </a:cxn>
                <a:cxn ang="0">
                  <a:pos x="131" y="17"/>
                </a:cxn>
                <a:cxn ang="0">
                  <a:pos x="104" y="4"/>
                </a:cxn>
                <a:cxn ang="0">
                  <a:pos x="75" y="0"/>
                </a:cxn>
                <a:cxn ang="0">
                  <a:pos x="110" y="89"/>
                </a:cxn>
                <a:cxn ang="0">
                  <a:pos x="105" y="93"/>
                </a:cxn>
                <a:cxn ang="0">
                  <a:pos x="91" y="100"/>
                </a:cxn>
                <a:cxn ang="0">
                  <a:pos x="84" y="100"/>
                </a:cxn>
                <a:cxn ang="0">
                  <a:pos x="71" y="98"/>
                </a:cxn>
                <a:cxn ang="0">
                  <a:pos x="62" y="93"/>
                </a:cxn>
                <a:cxn ang="0">
                  <a:pos x="54" y="84"/>
                </a:cxn>
                <a:cxn ang="0">
                  <a:pos x="49" y="72"/>
                </a:cxn>
                <a:cxn ang="0">
                  <a:pos x="48" y="60"/>
                </a:cxn>
                <a:cxn ang="0">
                  <a:pos x="54" y="54"/>
                </a:cxn>
                <a:cxn ang="0">
                  <a:pos x="76" y="46"/>
                </a:cxn>
                <a:cxn ang="0">
                  <a:pos x="82" y="46"/>
                </a:cxn>
                <a:cxn ang="0">
                  <a:pos x="92" y="47"/>
                </a:cxn>
                <a:cxn ang="0">
                  <a:pos x="104" y="54"/>
                </a:cxn>
                <a:cxn ang="0">
                  <a:pos x="112" y="62"/>
                </a:cxn>
                <a:cxn ang="0">
                  <a:pos x="113" y="66"/>
                </a:cxn>
                <a:cxn ang="0">
                  <a:pos x="112" y="85"/>
                </a:cxn>
                <a:cxn ang="0">
                  <a:pos x="110" y="89"/>
                </a:cxn>
              </a:cxnLst>
              <a:rect l="0" t="0" r="r" b="b"/>
              <a:pathLst>
                <a:path w="159" h="145">
                  <a:moveTo>
                    <a:pt x="75" y="0"/>
                  </a:moveTo>
                  <a:lnTo>
                    <a:pt x="75" y="0"/>
                  </a:lnTo>
                  <a:lnTo>
                    <a:pt x="62" y="3"/>
                  </a:lnTo>
                  <a:lnTo>
                    <a:pt x="48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1" y="32"/>
                  </a:lnTo>
                  <a:lnTo>
                    <a:pt x="7" y="38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66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6" y="87"/>
                  </a:lnTo>
                  <a:lnTo>
                    <a:pt x="11" y="100"/>
                  </a:lnTo>
                  <a:lnTo>
                    <a:pt x="17" y="111"/>
                  </a:lnTo>
                  <a:lnTo>
                    <a:pt x="27" y="122"/>
                  </a:lnTo>
                  <a:lnTo>
                    <a:pt x="27" y="122"/>
                  </a:lnTo>
                  <a:lnTo>
                    <a:pt x="38" y="132"/>
                  </a:lnTo>
                  <a:lnTo>
                    <a:pt x="50" y="140"/>
                  </a:lnTo>
                  <a:lnTo>
                    <a:pt x="63" y="144"/>
                  </a:lnTo>
                  <a:lnTo>
                    <a:pt x="78" y="145"/>
                  </a:lnTo>
                  <a:lnTo>
                    <a:pt x="78" y="145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5" y="145"/>
                  </a:lnTo>
                  <a:lnTo>
                    <a:pt x="85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105" y="142"/>
                  </a:lnTo>
                  <a:lnTo>
                    <a:pt x="117" y="138"/>
                  </a:lnTo>
                  <a:lnTo>
                    <a:pt x="127" y="132"/>
                  </a:lnTo>
                  <a:lnTo>
                    <a:pt x="138" y="126"/>
                  </a:lnTo>
                  <a:lnTo>
                    <a:pt x="138" y="126"/>
                  </a:lnTo>
                  <a:lnTo>
                    <a:pt x="144" y="119"/>
                  </a:lnTo>
                  <a:lnTo>
                    <a:pt x="150" y="113"/>
                  </a:lnTo>
                  <a:lnTo>
                    <a:pt x="152" y="106"/>
                  </a:lnTo>
                  <a:lnTo>
                    <a:pt x="155" y="98"/>
                  </a:lnTo>
                  <a:lnTo>
                    <a:pt x="156" y="83"/>
                  </a:lnTo>
                  <a:lnTo>
                    <a:pt x="157" y="66"/>
                  </a:lnTo>
                  <a:lnTo>
                    <a:pt x="157" y="66"/>
                  </a:lnTo>
                  <a:lnTo>
                    <a:pt x="159" y="59"/>
                  </a:lnTo>
                  <a:lnTo>
                    <a:pt x="157" y="51"/>
                  </a:lnTo>
                  <a:lnTo>
                    <a:pt x="155" y="45"/>
                  </a:lnTo>
                  <a:lnTo>
                    <a:pt x="152" y="38"/>
                  </a:lnTo>
                  <a:lnTo>
                    <a:pt x="148" y="33"/>
                  </a:lnTo>
                  <a:lnTo>
                    <a:pt x="143" y="26"/>
                  </a:lnTo>
                  <a:lnTo>
                    <a:pt x="131" y="17"/>
                  </a:lnTo>
                  <a:lnTo>
                    <a:pt x="118" y="9"/>
                  </a:lnTo>
                  <a:lnTo>
                    <a:pt x="104" y="4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75" y="0"/>
                  </a:lnTo>
                  <a:close/>
                  <a:moveTo>
                    <a:pt x="110" y="89"/>
                  </a:moveTo>
                  <a:lnTo>
                    <a:pt x="110" y="89"/>
                  </a:lnTo>
                  <a:lnTo>
                    <a:pt x="105" y="93"/>
                  </a:lnTo>
                  <a:lnTo>
                    <a:pt x="99" y="97"/>
                  </a:lnTo>
                  <a:lnTo>
                    <a:pt x="91" y="100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76" y="100"/>
                  </a:lnTo>
                  <a:lnTo>
                    <a:pt x="71" y="98"/>
                  </a:lnTo>
                  <a:lnTo>
                    <a:pt x="66" y="96"/>
                  </a:lnTo>
                  <a:lnTo>
                    <a:pt x="62" y="93"/>
                  </a:lnTo>
                  <a:lnTo>
                    <a:pt x="58" y="89"/>
                  </a:lnTo>
                  <a:lnTo>
                    <a:pt x="54" y="84"/>
                  </a:lnTo>
                  <a:lnTo>
                    <a:pt x="49" y="72"/>
                  </a:lnTo>
                  <a:lnTo>
                    <a:pt x="49" y="72"/>
                  </a:lnTo>
                  <a:lnTo>
                    <a:pt x="46" y="66"/>
                  </a:lnTo>
                  <a:lnTo>
                    <a:pt x="48" y="60"/>
                  </a:lnTo>
                  <a:lnTo>
                    <a:pt x="50" y="57"/>
                  </a:lnTo>
                  <a:lnTo>
                    <a:pt x="54" y="54"/>
                  </a:lnTo>
                  <a:lnTo>
                    <a:pt x="66" y="50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82" y="46"/>
                  </a:lnTo>
                  <a:lnTo>
                    <a:pt x="87" y="46"/>
                  </a:lnTo>
                  <a:lnTo>
                    <a:pt x="92" y="47"/>
                  </a:lnTo>
                  <a:lnTo>
                    <a:pt x="99" y="50"/>
                  </a:lnTo>
                  <a:lnTo>
                    <a:pt x="104" y="54"/>
                  </a:lnTo>
                  <a:lnTo>
                    <a:pt x="109" y="58"/>
                  </a:lnTo>
                  <a:lnTo>
                    <a:pt x="112" y="62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79"/>
                  </a:lnTo>
                  <a:lnTo>
                    <a:pt x="112" y="85"/>
                  </a:lnTo>
                  <a:lnTo>
                    <a:pt x="110" y="89"/>
                  </a:lnTo>
                  <a:lnTo>
                    <a:pt x="110" y="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6" name="Freeform 1122">
              <a:extLst>
                <a:ext uri="{FF2B5EF4-FFF2-40B4-BE49-F238E27FC236}">
                  <a16:creationId xmlns:a16="http://schemas.microsoft.com/office/drawing/2014/main" id="{B117C46B-A9D9-614E-9C61-865B927AB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813" y="4359275"/>
              <a:ext cx="60325" cy="53975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52" y="3"/>
                </a:cxn>
                <a:cxn ang="0">
                  <a:pos x="27" y="15"/>
                </a:cxn>
                <a:cxn ang="0">
                  <a:pos x="8" y="34"/>
                </a:cxn>
                <a:cxn ang="0">
                  <a:pos x="2" y="46"/>
                </a:cxn>
                <a:cxn ang="0">
                  <a:pos x="0" y="60"/>
                </a:cxn>
                <a:cxn ang="0">
                  <a:pos x="0" y="74"/>
                </a:cxn>
                <a:cxn ang="0">
                  <a:pos x="8" y="101"/>
                </a:cxn>
                <a:cxn ang="0">
                  <a:pos x="16" y="111"/>
                </a:cxn>
                <a:cxn ang="0">
                  <a:pos x="31" y="125"/>
                </a:cxn>
                <a:cxn ang="0">
                  <a:pos x="51" y="130"/>
                </a:cxn>
                <a:cxn ang="0">
                  <a:pos x="53" y="132"/>
                </a:cxn>
                <a:cxn ang="0">
                  <a:pos x="61" y="136"/>
                </a:cxn>
                <a:cxn ang="0">
                  <a:pos x="67" y="136"/>
                </a:cxn>
                <a:cxn ang="0">
                  <a:pos x="97" y="135"/>
                </a:cxn>
                <a:cxn ang="0">
                  <a:pos x="110" y="130"/>
                </a:cxn>
                <a:cxn ang="0">
                  <a:pos x="123" y="121"/>
                </a:cxn>
                <a:cxn ang="0">
                  <a:pos x="133" y="111"/>
                </a:cxn>
                <a:cxn ang="0">
                  <a:pos x="146" y="94"/>
                </a:cxn>
                <a:cxn ang="0">
                  <a:pos x="150" y="81"/>
                </a:cxn>
                <a:cxn ang="0">
                  <a:pos x="152" y="74"/>
                </a:cxn>
                <a:cxn ang="0">
                  <a:pos x="152" y="59"/>
                </a:cxn>
                <a:cxn ang="0">
                  <a:pos x="148" y="46"/>
                </a:cxn>
                <a:cxn ang="0">
                  <a:pos x="132" y="22"/>
                </a:cxn>
                <a:cxn ang="0">
                  <a:pos x="108" y="7"/>
                </a:cxn>
                <a:cxn ang="0">
                  <a:pos x="81" y="0"/>
                </a:cxn>
                <a:cxn ang="0">
                  <a:pos x="90" y="88"/>
                </a:cxn>
                <a:cxn ang="0">
                  <a:pos x="84" y="91"/>
                </a:cxn>
                <a:cxn ang="0">
                  <a:pos x="77" y="87"/>
                </a:cxn>
                <a:cxn ang="0">
                  <a:pos x="69" y="85"/>
                </a:cxn>
                <a:cxn ang="0">
                  <a:pos x="57" y="85"/>
                </a:cxn>
                <a:cxn ang="0">
                  <a:pos x="48" y="80"/>
                </a:cxn>
                <a:cxn ang="0">
                  <a:pos x="47" y="76"/>
                </a:cxn>
                <a:cxn ang="0">
                  <a:pos x="46" y="60"/>
                </a:cxn>
                <a:cxn ang="0">
                  <a:pos x="47" y="57"/>
                </a:cxn>
                <a:cxn ang="0">
                  <a:pos x="55" y="51"/>
                </a:cxn>
                <a:cxn ang="0">
                  <a:pos x="72" y="46"/>
                </a:cxn>
                <a:cxn ang="0">
                  <a:pos x="81" y="46"/>
                </a:cxn>
                <a:cxn ang="0">
                  <a:pos x="90" y="47"/>
                </a:cxn>
                <a:cxn ang="0">
                  <a:pos x="99" y="54"/>
                </a:cxn>
                <a:cxn ang="0">
                  <a:pos x="104" y="63"/>
                </a:cxn>
                <a:cxn ang="0">
                  <a:pos x="106" y="72"/>
                </a:cxn>
                <a:cxn ang="0">
                  <a:pos x="104" y="77"/>
                </a:cxn>
                <a:cxn ang="0">
                  <a:pos x="90" y="88"/>
                </a:cxn>
              </a:cxnLst>
              <a:rect l="0" t="0" r="r" b="b"/>
              <a:pathLst>
                <a:path w="152" h="136">
                  <a:moveTo>
                    <a:pt x="81" y="0"/>
                  </a:moveTo>
                  <a:lnTo>
                    <a:pt x="81" y="0"/>
                  </a:lnTo>
                  <a:lnTo>
                    <a:pt x="67" y="0"/>
                  </a:lnTo>
                  <a:lnTo>
                    <a:pt x="52" y="3"/>
                  </a:lnTo>
                  <a:lnTo>
                    <a:pt x="39" y="8"/>
                  </a:lnTo>
                  <a:lnTo>
                    <a:pt x="27" y="15"/>
                  </a:lnTo>
                  <a:lnTo>
                    <a:pt x="17" y="24"/>
                  </a:lnTo>
                  <a:lnTo>
                    <a:pt x="8" y="34"/>
                  </a:lnTo>
                  <a:lnTo>
                    <a:pt x="5" y="40"/>
                  </a:lnTo>
                  <a:lnTo>
                    <a:pt x="2" y="46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4"/>
                  </a:lnTo>
                  <a:lnTo>
                    <a:pt x="2" y="88"/>
                  </a:lnTo>
                  <a:lnTo>
                    <a:pt x="8" y="101"/>
                  </a:lnTo>
                  <a:lnTo>
                    <a:pt x="16" y="111"/>
                  </a:lnTo>
                  <a:lnTo>
                    <a:pt x="16" y="111"/>
                  </a:lnTo>
                  <a:lnTo>
                    <a:pt x="23" y="119"/>
                  </a:lnTo>
                  <a:lnTo>
                    <a:pt x="31" y="125"/>
                  </a:lnTo>
                  <a:lnTo>
                    <a:pt x="40" y="128"/>
                  </a:lnTo>
                  <a:lnTo>
                    <a:pt x="51" y="130"/>
                  </a:lnTo>
                  <a:lnTo>
                    <a:pt x="51" y="130"/>
                  </a:lnTo>
                  <a:lnTo>
                    <a:pt x="53" y="132"/>
                  </a:lnTo>
                  <a:lnTo>
                    <a:pt x="57" y="135"/>
                  </a:lnTo>
                  <a:lnTo>
                    <a:pt x="61" y="136"/>
                  </a:lnTo>
                  <a:lnTo>
                    <a:pt x="67" y="136"/>
                  </a:lnTo>
                  <a:lnTo>
                    <a:pt x="67" y="136"/>
                  </a:lnTo>
                  <a:lnTo>
                    <a:pt x="82" y="136"/>
                  </a:lnTo>
                  <a:lnTo>
                    <a:pt x="97" y="135"/>
                  </a:lnTo>
                  <a:lnTo>
                    <a:pt x="103" y="132"/>
                  </a:lnTo>
                  <a:lnTo>
                    <a:pt x="110" y="130"/>
                  </a:lnTo>
                  <a:lnTo>
                    <a:pt x="116" y="126"/>
                  </a:lnTo>
                  <a:lnTo>
                    <a:pt x="123" y="121"/>
                  </a:lnTo>
                  <a:lnTo>
                    <a:pt x="123" y="121"/>
                  </a:lnTo>
                  <a:lnTo>
                    <a:pt x="133" y="111"/>
                  </a:lnTo>
                  <a:lnTo>
                    <a:pt x="142" y="101"/>
                  </a:lnTo>
                  <a:lnTo>
                    <a:pt x="146" y="94"/>
                  </a:lnTo>
                  <a:lnTo>
                    <a:pt x="149" y="88"/>
                  </a:lnTo>
                  <a:lnTo>
                    <a:pt x="150" y="81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59"/>
                  </a:lnTo>
                  <a:lnTo>
                    <a:pt x="149" y="53"/>
                  </a:lnTo>
                  <a:lnTo>
                    <a:pt x="148" y="46"/>
                  </a:lnTo>
                  <a:lnTo>
                    <a:pt x="140" y="33"/>
                  </a:lnTo>
                  <a:lnTo>
                    <a:pt x="132" y="22"/>
                  </a:lnTo>
                  <a:lnTo>
                    <a:pt x="120" y="13"/>
                  </a:lnTo>
                  <a:lnTo>
                    <a:pt x="108" y="7"/>
                  </a:lnTo>
                  <a:lnTo>
                    <a:pt x="94" y="2"/>
                  </a:lnTo>
                  <a:lnTo>
                    <a:pt x="81" y="0"/>
                  </a:lnTo>
                  <a:lnTo>
                    <a:pt x="81" y="0"/>
                  </a:lnTo>
                  <a:close/>
                  <a:moveTo>
                    <a:pt x="90" y="88"/>
                  </a:moveTo>
                  <a:lnTo>
                    <a:pt x="90" y="88"/>
                  </a:lnTo>
                  <a:lnTo>
                    <a:pt x="84" y="91"/>
                  </a:lnTo>
                  <a:lnTo>
                    <a:pt x="84" y="91"/>
                  </a:lnTo>
                  <a:lnTo>
                    <a:pt x="77" y="87"/>
                  </a:lnTo>
                  <a:lnTo>
                    <a:pt x="73" y="85"/>
                  </a:lnTo>
                  <a:lnTo>
                    <a:pt x="69" y="85"/>
                  </a:lnTo>
                  <a:lnTo>
                    <a:pt x="69" y="85"/>
                  </a:lnTo>
                  <a:lnTo>
                    <a:pt x="57" y="85"/>
                  </a:lnTo>
                  <a:lnTo>
                    <a:pt x="52" y="84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7" y="76"/>
                  </a:lnTo>
                  <a:lnTo>
                    <a:pt x="46" y="71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7" y="57"/>
                  </a:lnTo>
                  <a:lnTo>
                    <a:pt x="50" y="54"/>
                  </a:lnTo>
                  <a:lnTo>
                    <a:pt x="55" y="51"/>
                  </a:lnTo>
                  <a:lnTo>
                    <a:pt x="60" y="49"/>
                  </a:lnTo>
                  <a:lnTo>
                    <a:pt x="72" y="46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5" y="46"/>
                  </a:lnTo>
                  <a:lnTo>
                    <a:pt x="90" y="47"/>
                  </a:lnTo>
                  <a:lnTo>
                    <a:pt x="94" y="50"/>
                  </a:lnTo>
                  <a:lnTo>
                    <a:pt x="99" y="54"/>
                  </a:lnTo>
                  <a:lnTo>
                    <a:pt x="102" y="58"/>
                  </a:lnTo>
                  <a:lnTo>
                    <a:pt x="104" y="63"/>
                  </a:lnTo>
                  <a:lnTo>
                    <a:pt x="106" y="68"/>
                  </a:lnTo>
                  <a:lnTo>
                    <a:pt x="106" y="72"/>
                  </a:lnTo>
                  <a:lnTo>
                    <a:pt x="106" y="72"/>
                  </a:lnTo>
                  <a:lnTo>
                    <a:pt x="104" y="77"/>
                  </a:lnTo>
                  <a:lnTo>
                    <a:pt x="99" y="81"/>
                  </a:lnTo>
                  <a:lnTo>
                    <a:pt x="90" y="88"/>
                  </a:lnTo>
                  <a:lnTo>
                    <a:pt x="90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7" name="Freeform 1123">
              <a:extLst>
                <a:ext uri="{FF2B5EF4-FFF2-40B4-BE49-F238E27FC236}">
                  <a16:creationId xmlns:a16="http://schemas.microsoft.com/office/drawing/2014/main" id="{AA628DCB-6099-4F41-B641-2AE536EF9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0276" y="4354513"/>
              <a:ext cx="58738" cy="55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7" y="0"/>
                </a:cxn>
                <a:cxn ang="0">
                  <a:pos x="39" y="10"/>
                </a:cxn>
                <a:cxn ang="0">
                  <a:pos x="17" y="28"/>
                </a:cxn>
                <a:cxn ang="0">
                  <a:pos x="2" y="52"/>
                </a:cxn>
                <a:cxn ang="0">
                  <a:pos x="0" y="65"/>
                </a:cxn>
                <a:cxn ang="0">
                  <a:pos x="0" y="80"/>
                </a:cxn>
                <a:cxn ang="0">
                  <a:pos x="8" y="105"/>
                </a:cxn>
                <a:cxn ang="0">
                  <a:pos x="23" y="125"/>
                </a:cxn>
                <a:cxn ang="0">
                  <a:pos x="48" y="135"/>
                </a:cxn>
                <a:cxn ang="0">
                  <a:pos x="64" y="138"/>
                </a:cxn>
                <a:cxn ang="0">
                  <a:pos x="65" y="138"/>
                </a:cxn>
                <a:cxn ang="0">
                  <a:pos x="67" y="138"/>
                </a:cxn>
                <a:cxn ang="0">
                  <a:pos x="94" y="137"/>
                </a:cxn>
                <a:cxn ang="0">
                  <a:pos x="112" y="129"/>
                </a:cxn>
                <a:cxn ang="0">
                  <a:pos x="118" y="125"/>
                </a:cxn>
                <a:cxn ang="0">
                  <a:pos x="137" y="105"/>
                </a:cxn>
                <a:cxn ang="0">
                  <a:pos x="142" y="93"/>
                </a:cxn>
                <a:cxn ang="0">
                  <a:pos x="146" y="80"/>
                </a:cxn>
                <a:cxn ang="0">
                  <a:pos x="146" y="74"/>
                </a:cxn>
                <a:cxn ang="0">
                  <a:pos x="141" y="53"/>
                </a:cxn>
                <a:cxn ang="0">
                  <a:pos x="127" y="29"/>
                </a:cxn>
                <a:cxn ang="0">
                  <a:pos x="104" y="11"/>
                </a:cxn>
                <a:cxn ang="0">
                  <a:pos x="80" y="0"/>
                </a:cxn>
                <a:cxn ang="0">
                  <a:pos x="67" y="92"/>
                </a:cxn>
                <a:cxn ang="0">
                  <a:pos x="64" y="92"/>
                </a:cxn>
                <a:cxn ang="0">
                  <a:pos x="64" y="92"/>
                </a:cxn>
                <a:cxn ang="0">
                  <a:pos x="57" y="91"/>
                </a:cxn>
                <a:cxn ang="0">
                  <a:pos x="48" y="87"/>
                </a:cxn>
                <a:cxn ang="0">
                  <a:pos x="44" y="79"/>
                </a:cxn>
                <a:cxn ang="0">
                  <a:pos x="46" y="70"/>
                </a:cxn>
                <a:cxn ang="0">
                  <a:pos x="53" y="57"/>
                </a:cxn>
                <a:cxn ang="0">
                  <a:pos x="60" y="50"/>
                </a:cxn>
                <a:cxn ang="0">
                  <a:pos x="69" y="46"/>
                </a:cxn>
                <a:cxn ang="0">
                  <a:pos x="77" y="49"/>
                </a:cxn>
                <a:cxn ang="0">
                  <a:pos x="85" y="53"/>
                </a:cxn>
                <a:cxn ang="0">
                  <a:pos x="98" y="66"/>
                </a:cxn>
                <a:cxn ang="0">
                  <a:pos x="101" y="75"/>
                </a:cxn>
                <a:cxn ang="0">
                  <a:pos x="99" y="80"/>
                </a:cxn>
                <a:cxn ang="0">
                  <a:pos x="93" y="88"/>
                </a:cxn>
                <a:cxn ang="0">
                  <a:pos x="77" y="92"/>
                </a:cxn>
                <a:cxn ang="0">
                  <a:pos x="67" y="92"/>
                </a:cxn>
              </a:cxnLst>
              <a:rect l="0" t="0" r="r" b="b"/>
              <a:pathLst>
                <a:path w="146" h="138">
                  <a:moveTo>
                    <a:pt x="80" y="0"/>
                  </a:moveTo>
                  <a:lnTo>
                    <a:pt x="80" y="0"/>
                  </a:lnTo>
                  <a:lnTo>
                    <a:pt x="73" y="0"/>
                  </a:lnTo>
                  <a:lnTo>
                    <a:pt x="67" y="0"/>
                  </a:lnTo>
                  <a:lnTo>
                    <a:pt x="52" y="4"/>
                  </a:lnTo>
                  <a:lnTo>
                    <a:pt x="39" y="10"/>
                  </a:lnTo>
                  <a:lnTo>
                    <a:pt x="27" y="17"/>
                  </a:lnTo>
                  <a:lnTo>
                    <a:pt x="17" y="28"/>
                  </a:lnTo>
                  <a:lnTo>
                    <a:pt x="8" y="40"/>
                  </a:lnTo>
                  <a:lnTo>
                    <a:pt x="2" y="52"/>
                  </a:lnTo>
                  <a:lnTo>
                    <a:pt x="0" y="5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80"/>
                  </a:lnTo>
                  <a:lnTo>
                    <a:pt x="2" y="93"/>
                  </a:lnTo>
                  <a:lnTo>
                    <a:pt x="8" y="105"/>
                  </a:lnTo>
                  <a:lnTo>
                    <a:pt x="14" y="117"/>
                  </a:lnTo>
                  <a:lnTo>
                    <a:pt x="23" y="125"/>
                  </a:lnTo>
                  <a:lnTo>
                    <a:pt x="35" y="131"/>
                  </a:lnTo>
                  <a:lnTo>
                    <a:pt x="48" y="135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81" y="138"/>
                  </a:lnTo>
                  <a:lnTo>
                    <a:pt x="94" y="137"/>
                  </a:lnTo>
                  <a:lnTo>
                    <a:pt x="106" y="133"/>
                  </a:lnTo>
                  <a:lnTo>
                    <a:pt x="112" y="129"/>
                  </a:lnTo>
                  <a:lnTo>
                    <a:pt x="118" y="125"/>
                  </a:lnTo>
                  <a:lnTo>
                    <a:pt x="118" y="125"/>
                  </a:lnTo>
                  <a:lnTo>
                    <a:pt x="128" y="116"/>
                  </a:lnTo>
                  <a:lnTo>
                    <a:pt x="137" y="105"/>
                  </a:lnTo>
                  <a:lnTo>
                    <a:pt x="140" y="100"/>
                  </a:lnTo>
                  <a:lnTo>
                    <a:pt x="142" y="93"/>
                  </a:lnTo>
                  <a:lnTo>
                    <a:pt x="145" y="87"/>
                  </a:lnTo>
                  <a:lnTo>
                    <a:pt x="146" y="80"/>
                  </a:lnTo>
                  <a:lnTo>
                    <a:pt x="146" y="80"/>
                  </a:lnTo>
                  <a:lnTo>
                    <a:pt x="146" y="74"/>
                  </a:lnTo>
                  <a:lnTo>
                    <a:pt x="145" y="66"/>
                  </a:lnTo>
                  <a:lnTo>
                    <a:pt x="141" y="53"/>
                  </a:lnTo>
                  <a:lnTo>
                    <a:pt x="136" y="41"/>
                  </a:lnTo>
                  <a:lnTo>
                    <a:pt x="127" y="29"/>
                  </a:lnTo>
                  <a:lnTo>
                    <a:pt x="116" y="19"/>
                  </a:lnTo>
                  <a:lnTo>
                    <a:pt x="104" y="11"/>
                  </a:lnTo>
                  <a:lnTo>
                    <a:pt x="93" y="4"/>
                  </a:lnTo>
                  <a:lnTo>
                    <a:pt x="80" y="0"/>
                  </a:lnTo>
                  <a:lnTo>
                    <a:pt x="80" y="0"/>
                  </a:lnTo>
                  <a:close/>
                  <a:moveTo>
                    <a:pt x="67" y="92"/>
                  </a:moveTo>
                  <a:lnTo>
                    <a:pt x="67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57" y="91"/>
                  </a:lnTo>
                  <a:lnTo>
                    <a:pt x="52" y="89"/>
                  </a:lnTo>
                  <a:lnTo>
                    <a:pt x="48" y="87"/>
                  </a:lnTo>
                  <a:lnTo>
                    <a:pt x="46" y="83"/>
                  </a:lnTo>
                  <a:lnTo>
                    <a:pt x="44" y="79"/>
                  </a:lnTo>
                  <a:lnTo>
                    <a:pt x="44" y="74"/>
                  </a:lnTo>
                  <a:lnTo>
                    <a:pt x="46" y="70"/>
                  </a:lnTo>
                  <a:lnTo>
                    <a:pt x="47" y="65"/>
                  </a:lnTo>
                  <a:lnTo>
                    <a:pt x="53" y="57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5" y="48"/>
                  </a:lnTo>
                  <a:lnTo>
                    <a:pt x="69" y="46"/>
                  </a:lnTo>
                  <a:lnTo>
                    <a:pt x="73" y="48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85" y="53"/>
                  </a:lnTo>
                  <a:lnTo>
                    <a:pt x="93" y="59"/>
                  </a:lnTo>
                  <a:lnTo>
                    <a:pt x="98" y="66"/>
                  </a:lnTo>
                  <a:lnTo>
                    <a:pt x="99" y="70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99" y="80"/>
                  </a:lnTo>
                  <a:lnTo>
                    <a:pt x="97" y="86"/>
                  </a:lnTo>
                  <a:lnTo>
                    <a:pt x="93" y="88"/>
                  </a:lnTo>
                  <a:lnTo>
                    <a:pt x="87" y="89"/>
                  </a:lnTo>
                  <a:lnTo>
                    <a:pt x="77" y="92"/>
                  </a:lnTo>
                  <a:lnTo>
                    <a:pt x="67" y="92"/>
                  </a:lnTo>
                  <a:lnTo>
                    <a:pt x="67" y="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8" name="Freeform 1124">
              <a:extLst>
                <a:ext uri="{FF2B5EF4-FFF2-40B4-BE49-F238E27FC236}">
                  <a16:creationId xmlns:a16="http://schemas.microsoft.com/office/drawing/2014/main" id="{3F5EE681-7550-2842-A9BB-22B63AD0B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3426" y="4533900"/>
              <a:ext cx="63500" cy="55563"/>
            </a:xfrm>
            <a:custGeom>
              <a:avLst/>
              <a:gdLst/>
              <a:ahLst/>
              <a:cxnLst>
                <a:cxn ang="0">
                  <a:pos x="160" y="65"/>
                </a:cxn>
                <a:cxn ang="0">
                  <a:pos x="157" y="47"/>
                </a:cxn>
                <a:cxn ang="0">
                  <a:pos x="152" y="31"/>
                </a:cxn>
                <a:cxn ang="0">
                  <a:pos x="143" y="20"/>
                </a:cxn>
                <a:cxn ang="0">
                  <a:pos x="131" y="11"/>
                </a:cxn>
                <a:cxn ang="0">
                  <a:pos x="118" y="4"/>
                </a:cxn>
                <a:cxn ang="0">
                  <a:pos x="86" y="0"/>
                </a:cxn>
                <a:cxn ang="0">
                  <a:pos x="68" y="1"/>
                </a:cxn>
                <a:cxn ang="0">
                  <a:pos x="38" y="8"/>
                </a:cxn>
                <a:cxn ang="0">
                  <a:pos x="24" y="14"/>
                </a:cxn>
                <a:cxn ang="0">
                  <a:pos x="12" y="24"/>
                </a:cxn>
                <a:cxn ang="0">
                  <a:pos x="7" y="30"/>
                </a:cxn>
                <a:cxn ang="0">
                  <a:pos x="1" y="46"/>
                </a:cxn>
                <a:cxn ang="0">
                  <a:pos x="0" y="62"/>
                </a:cxn>
                <a:cxn ang="0">
                  <a:pos x="5" y="85"/>
                </a:cxn>
                <a:cxn ang="0">
                  <a:pos x="8" y="92"/>
                </a:cxn>
                <a:cxn ang="0">
                  <a:pos x="21" y="113"/>
                </a:cxn>
                <a:cxn ang="0">
                  <a:pos x="46" y="133"/>
                </a:cxn>
                <a:cxn ang="0">
                  <a:pos x="62" y="140"/>
                </a:cxn>
                <a:cxn ang="0">
                  <a:pos x="77" y="144"/>
                </a:cxn>
                <a:cxn ang="0">
                  <a:pos x="93" y="144"/>
                </a:cxn>
                <a:cxn ang="0">
                  <a:pos x="109" y="139"/>
                </a:cxn>
                <a:cxn ang="0">
                  <a:pos x="113" y="136"/>
                </a:cxn>
                <a:cxn ang="0">
                  <a:pos x="116" y="133"/>
                </a:cxn>
                <a:cxn ang="0">
                  <a:pos x="132" y="128"/>
                </a:cxn>
                <a:cxn ang="0">
                  <a:pos x="145" y="119"/>
                </a:cxn>
                <a:cxn ang="0">
                  <a:pos x="150" y="113"/>
                </a:cxn>
                <a:cxn ang="0">
                  <a:pos x="157" y="101"/>
                </a:cxn>
                <a:cxn ang="0">
                  <a:pos x="160" y="80"/>
                </a:cxn>
                <a:cxn ang="0">
                  <a:pos x="160" y="65"/>
                </a:cxn>
                <a:cxn ang="0">
                  <a:pos x="50" y="72"/>
                </a:cxn>
                <a:cxn ang="0">
                  <a:pos x="46" y="62"/>
                </a:cxn>
                <a:cxn ang="0">
                  <a:pos x="47" y="54"/>
                </a:cxn>
                <a:cxn ang="0">
                  <a:pos x="50" y="52"/>
                </a:cxn>
                <a:cxn ang="0">
                  <a:pos x="62" y="48"/>
                </a:cxn>
                <a:cxn ang="0">
                  <a:pos x="75" y="46"/>
                </a:cxn>
                <a:cxn ang="0">
                  <a:pos x="94" y="45"/>
                </a:cxn>
                <a:cxn ang="0">
                  <a:pos x="106" y="48"/>
                </a:cxn>
                <a:cxn ang="0">
                  <a:pos x="113" y="58"/>
                </a:cxn>
                <a:cxn ang="0">
                  <a:pos x="114" y="65"/>
                </a:cxn>
                <a:cxn ang="0">
                  <a:pos x="114" y="85"/>
                </a:cxn>
                <a:cxn ang="0">
                  <a:pos x="113" y="86"/>
                </a:cxn>
                <a:cxn ang="0">
                  <a:pos x="102" y="90"/>
                </a:cxn>
                <a:cxn ang="0">
                  <a:pos x="88" y="90"/>
                </a:cxn>
                <a:cxn ang="0">
                  <a:pos x="79" y="93"/>
                </a:cxn>
                <a:cxn ang="0">
                  <a:pos x="72" y="97"/>
                </a:cxn>
                <a:cxn ang="0">
                  <a:pos x="65" y="92"/>
                </a:cxn>
                <a:cxn ang="0">
                  <a:pos x="50" y="72"/>
                </a:cxn>
              </a:cxnLst>
              <a:rect l="0" t="0" r="r" b="b"/>
              <a:pathLst>
                <a:path w="160" h="144">
                  <a:moveTo>
                    <a:pt x="160" y="65"/>
                  </a:moveTo>
                  <a:lnTo>
                    <a:pt x="160" y="65"/>
                  </a:lnTo>
                  <a:lnTo>
                    <a:pt x="160" y="55"/>
                  </a:lnTo>
                  <a:lnTo>
                    <a:pt x="157" y="47"/>
                  </a:lnTo>
                  <a:lnTo>
                    <a:pt x="154" y="39"/>
                  </a:lnTo>
                  <a:lnTo>
                    <a:pt x="152" y="31"/>
                  </a:lnTo>
                  <a:lnTo>
                    <a:pt x="148" y="25"/>
                  </a:lnTo>
                  <a:lnTo>
                    <a:pt x="143" y="20"/>
                  </a:lnTo>
                  <a:lnTo>
                    <a:pt x="137" y="14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8" y="4"/>
                  </a:lnTo>
                  <a:lnTo>
                    <a:pt x="102" y="0"/>
                  </a:lnTo>
                  <a:lnTo>
                    <a:pt x="86" y="0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52" y="4"/>
                  </a:lnTo>
                  <a:lnTo>
                    <a:pt x="38" y="8"/>
                  </a:lnTo>
                  <a:lnTo>
                    <a:pt x="30" y="11"/>
                  </a:lnTo>
                  <a:lnTo>
                    <a:pt x="24" y="14"/>
                  </a:lnTo>
                  <a:lnTo>
                    <a:pt x="17" y="1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7" y="30"/>
                  </a:lnTo>
                  <a:lnTo>
                    <a:pt x="3" y="38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1" y="69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8" y="92"/>
                  </a:lnTo>
                  <a:lnTo>
                    <a:pt x="12" y="99"/>
                  </a:lnTo>
                  <a:lnTo>
                    <a:pt x="21" y="113"/>
                  </a:lnTo>
                  <a:lnTo>
                    <a:pt x="33" y="124"/>
                  </a:lnTo>
                  <a:lnTo>
                    <a:pt x="46" y="133"/>
                  </a:lnTo>
                  <a:lnTo>
                    <a:pt x="54" y="137"/>
                  </a:lnTo>
                  <a:lnTo>
                    <a:pt x="62" y="140"/>
                  </a:lnTo>
                  <a:lnTo>
                    <a:pt x="69" y="143"/>
                  </a:lnTo>
                  <a:lnTo>
                    <a:pt x="77" y="144"/>
                  </a:lnTo>
                  <a:lnTo>
                    <a:pt x="85" y="144"/>
                  </a:lnTo>
                  <a:lnTo>
                    <a:pt x="93" y="144"/>
                  </a:lnTo>
                  <a:lnTo>
                    <a:pt x="101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13" y="136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24" y="131"/>
                  </a:lnTo>
                  <a:lnTo>
                    <a:pt x="132" y="128"/>
                  </a:lnTo>
                  <a:lnTo>
                    <a:pt x="140" y="124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50" y="113"/>
                  </a:lnTo>
                  <a:lnTo>
                    <a:pt x="154" y="106"/>
                  </a:lnTo>
                  <a:lnTo>
                    <a:pt x="157" y="101"/>
                  </a:lnTo>
                  <a:lnTo>
                    <a:pt x="158" y="94"/>
                  </a:lnTo>
                  <a:lnTo>
                    <a:pt x="160" y="80"/>
                  </a:lnTo>
                  <a:lnTo>
                    <a:pt x="160" y="65"/>
                  </a:lnTo>
                  <a:lnTo>
                    <a:pt x="160" y="65"/>
                  </a:lnTo>
                  <a:close/>
                  <a:moveTo>
                    <a:pt x="50" y="72"/>
                  </a:moveTo>
                  <a:lnTo>
                    <a:pt x="50" y="72"/>
                  </a:lnTo>
                  <a:lnTo>
                    <a:pt x="47" y="67"/>
                  </a:lnTo>
                  <a:lnTo>
                    <a:pt x="46" y="62"/>
                  </a:lnTo>
                  <a:lnTo>
                    <a:pt x="46" y="56"/>
                  </a:lnTo>
                  <a:lnTo>
                    <a:pt x="47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5" y="50"/>
                  </a:lnTo>
                  <a:lnTo>
                    <a:pt x="62" y="48"/>
                  </a:lnTo>
                  <a:lnTo>
                    <a:pt x="75" y="46"/>
                  </a:lnTo>
                  <a:lnTo>
                    <a:pt x="75" y="46"/>
                  </a:lnTo>
                  <a:lnTo>
                    <a:pt x="88" y="45"/>
                  </a:lnTo>
                  <a:lnTo>
                    <a:pt x="94" y="45"/>
                  </a:lnTo>
                  <a:lnTo>
                    <a:pt x="101" y="46"/>
                  </a:lnTo>
                  <a:lnTo>
                    <a:pt x="106" y="48"/>
                  </a:lnTo>
                  <a:lnTo>
                    <a:pt x="110" y="52"/>
                  </a:lnTo>
                  <a:lnTo>
                    <a:pt x="113" y="58"/>
                  </a:lnTo>
                  <a:lnTo>
                    <a:pt x="114" y="65"/>
                  </a:lnTo>
                  <a:lnTo>
                    <a:pt x="114" y="65"/>
                  </a:lnTo>
                  <a:lnTo>
                    <a:pt x="114" y="75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3" y="86"/>
                  </a:lnTo>
                  <a:lnTo>
                    <a:pt x="110" y="89"/>
                  </a:lnTo>
                  <a:lnTo>
                    <a:pt x="102" y="9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84" y="92"/>
                  </a:lnTo>
                  <a:lnTo>
                    <a:pt x="79" y="93"/>
                  </a:lnTo>
                  <a:lnTo>
                    <a:pt x="76" y="94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65" y="92"/>
                  </a:lnTo>
                  <a:lnTo>
                    <a:pt x="59" y="85"/>
                  </a:lnTo>
                  <a:lnTo>
                    <a:pt x="50" y="72"/>
                  </a:lnTo>
                  <a:lnTo>
                    <a:pt x="50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9" name="Freeform 1125">
              <a:extLst>
                <a:ext uri="{FF2B5EF4-FFF2-40B4-BE49-F238E27FC236}">
                  <a16:creationId xmlns:a16="http://schemas.microsoft.com/office/drawing/2014/main" id="{C96F1DAD-5049-774E-8710-9678B6B8D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3413" y="4356100"/>
              <a:ext cx="173038" cy="66675"/>
            </a:xfrm>
            <a:custGeom>
              <a:avLst/>
              <a:gdLst/>
              <a:ahLst/>
              <a:cxnLst>
                <a:cxn ang="0">
                  <a:pos x="404" y="24"/>
                </a:cxn>
                <a:cxn ang="0">
                  <a:pos x="381" y="12"/>
                </a:cxn>
                <a:cxn ang="0">
                  <a:pos x="345" y="9"/>
                </a:cxn>
                <a:cxn ang="0">
                  <a:pos x="333" y="5"/>
                </a:cxn>
                <a:cxn ang="0">
                  <a:pos x="152" y="3"/>
                </a:cxn>
                <a:cxn ang="0">
                  <a:pos x="85" y="1"/>
                </a:cxn>
                <a:cxn ang="0">
                  <a:pos x="61" y="1"/>
                </a:cxn>
                <a:cxn ang="0">
                  <a:pos x="33" y="13"/>
                </a:cxn>
                <a:cxn ang="0">
                  <a:pos x="16" y="29"/>
                </a:cxn>
                <a:cxn ang="0">
                  <a:pos x="1" y="63"/>
                </a:cxn>
                <a:cxn ang="0">
                  <a:pos x="0" y="97"/>
                </a:cxn>
                <a:cxn ang="0">
                  <a:pos x="6" y="127"/>
                </a:cxn>
                <a:cxn ang="0">
                  <a:pos x="17" y="139"/>
                </a:cxn>
                <a:cxn ang="0">
                  <a:pos x="52" y="156"/>
                </a:cxn>
                <a:cxn ang="0">
                  <a:pos x="71" y="160"/>
                </a:cxn>
                <a:cxn ang="0">
                  <a:pos x="272" y="168"/>
                </a:cxn>
                <a:cxn ang="0">
                  <a:pos x="345" y="168"/>
                </a:cxn>
                <a:cxn ang="0">
                  <a:pos x="365" y="166"/>
                </a:cxn>
                <a:cxn ang="0">
                  <a:pos x="392" y="162"/>
                </a:cxn>
                <a:cxn ang="0">
                  <a:pos x="405" y="154"/>
                </a:cxn>
                <a:cxn ang="0">
                  <a:pos x="421" y="135"/>
                </a:cxn>
                <a:cxn ang="0">
                  <a:pos x="432" y="111"/>
                </a:cxn>
                <a:cxn ang="0">
                  <a:pos x="434" y="85"/>
                </a:cxn>
                <a:cxn ang="0">
                  <a:pos x="429" y="60"/>
                </a:cxn>
                <a:cxn ang="0">
                  <a:pos x="411" y="30"/>
                </a:cxn>
                <a:cxn ang="0">
                  <a:pos x="374" y="120"/>
                </a:cxn>
                <a:cxn ang="0">
                  <a:pos x="336" y="120"/>
                </a:cxn>
                <a:cxn ang="0">
                  <a:pos x="326" y="123"/>
                </a:cxn>
                <a:cxn ang="0">
                  <a:pos x="207" y="120"/>
                </a:cxn>
                <a:cxn ang="0">
                  <a:pos x="82" y="114"/>
                </a:cxn>
                <a:cxn ang="0">
                  <a:pos x="61" y="113"/>
                </a:cxn>
                <a:cxn ang="0">
                  <a:pos x="51" y="106"/>
                </a:cxn>
                <a:cxn ang="0">
                  <a:pos x="46" y="97"/>
                </a:cxn>
                <a:cxn ang="0">
                  <a:pos x="46" y="80"/>
                </a:cxn>
                <a:cxn ang="0">
                  <a:pos x="50" y="58"/>
                </a:cxn>
                <a:cxn ang="0">
                  <a:pos x="60" y="50"/>
                </a:cxn>
                <a:cxn ang="0">
                  <a:pos x="74" y="49"/>
                </a:cxn>
                <a:cxn ang="0">
                  <a:pos x="200" y="49"/>
                </a:cxn>
                <a:cxn ang="0">
                  <a:pos x="331" y="54"/>
                </a:cxn>
                <a:cxn ang="0">
                  <a:pos x="356" y="54"/>
                </a:cxn>
                <a:cxn ang="0">
                  <a:pos x="373" y="58"/>
                </a:cxn>
                <a:cxn ang="0">
                  <a:pos x="384" y="71"/>
                </a:cxn>
                <a:cxn ang="0">
                  <a:pos x="388" y="88"/>
                </a:cxn>
                <a:cxn ang="0">
                  <a:pos x="382" y="111"/>
                </a:cxn>
              </a:cxnLst>
              <a:rect l="0" t="0" r="r" b="b"/>
              <a:pathLst>
                <a:path w="434" h="169">
                  <a:moveTo>
                    <a:pt x="411" y="30"/>
                  </a:moveTo>
                  <a:lnTo>
                    <a:pt x="411" y="30"/>
                  </a:lnTo>
                  <a:lnTo>
                    <a:pt x="404" y="24"/>
                  </a:lnTo>
                  <a:lnTo>
                    <a:pt x="396" y="18"/>
                  </a:lnTo>
                  <a:lnTo>
                    <a:pt x="388" y="14"/>
                  </a:lnTo>
                  <a:lnTo>
                    <a:pt x="381" y="12"/>
                  </a:lnTo>
                  <a:lnTo>
                    <a:pt x="371" y="9"/>
                  </a:lnTo>
                  <a:lnTo>
                    <a:pt x="362" y="9"/>
                  </a:lnTo>
                  <a:lnTo>
                    <a:pt x="345" y="9"/>
                  </a:lnTo>
                  <a:lnTo>
                    <a:pt x="345" y="9"/>
                  </a:lnTo>
                  <a:lnTo>
                    <a:pt x="340" y="7"/>
                  </a:lnTo>
                  <a:lnTo>
                    <a:pt x="333" y="5"/>
                  </a:lnTo>
                  <a:lnTo>
                    <a:pt x="333" y="5"/>
                  </a:lnTo>
                  <a:lnTo>
                    <a:pt x="212" y="4"/>
                  </a:lnTo>
                  <a:lnTo>
                    <a:pt x="152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85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1" y="1"/>
                  </a:lnTo>
                  <a:lnTo>
                    <a:pt x="46" y="7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6" y="29"/>
                  </a:lnTo>
                  <a:lnTo>
                    <a:pt x="12" y="34"/>
                  </a:lnTo>
                  <a:lnTo>
                    <a:pt x="5" y="47"/>
                  </a:lnTo>
                  <a:lnTo>
                    <a:pt x="1" y="63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97"/>
                  </a:lnTo>
                  <a:lnTo>
                    <a:pt x="1" y="113"/>
                  </a:lnTo>
                  <a:lnTo>
                    <a:pt x="3" y="119"/>
                  </a:lnTo>
                  <a:lnTo>
                    <a:pt x="6" y="127"/>
                  </a:lnTo>
                  <a:lnTo>
                    <a:pt x="10" y="134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29" y="147"/>
                  </a:lnTo>
                  <a:lnTo>
                    <a:pt x="40" y="152"/>
                  </a:lnTo>
                  <a:lnTo>
                    <a:pt x="52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71" y="160"/>
                  </a:lnTo>
                  <a:lnTo>
                    <a:pt x="71" y="160"/>
                  </a:lnTo>
                  <a:lnTo>
                    <a:pt x="205" y="166"/>
                  </a:lnTo>
                  <a:lnTo>
                    <a:pt x="272" y="168"/>
                  </a:lnTo>
                  <a:lnTo>
                    <a:pt x="339" y="169"/>
                  </a:lnTo>
                  <a:lnTo>
                    <a:pt x="339" y="169"/>
                  </a:lnTo>
                  <a:lnTo>
                    <a:pt x="345" y="168"/>
                  </a:lnTo>
                  <a:lnTo>
                    <a:pt x="349" y="166"/>
                  </a:lnTo>
                  <a:lnTo>
                    <a:pt x="349" y="166"/>
                  </a:lnTo>
                  <a:lnTo>
                    <a:pt x="365" y="166"/>
                  </a:lnTo>
                  <a:lnTo>
                    <a:pt x="379" y="165"/>
                  </a:lnTo>
                  <a:lnTo>
                    <a:pt x="386" y="164"/>
                  </a:lnTo>
                  <a:lnTo>
                    <a:pt x="392" y="162"/>
                  </a:lnTo>
                  <a:lnTo>
                    <a:pt x="399" y="158"/>
                  </a:lnTo>
                  <a:lnTo>
                    <a:pt x="405" y="154"/>
                  </a:lnTo>
                  <a:lnTo>
                    <a:pt x="405" y="154"/>
                  </a:lnTo>
                  <a:lnTo>
                    <a:pt x="412" y="148"/>
                  </a:lnTo>
                  <a:lnTo>
                    <a:pt x="417" y="141"/>
                  </a:lnTo>
                  <a:lnTo>
                    <a:pt x="421" y="135"/>
                  </a:lnTo>
                  <a:lnTo>
                    <a:pt x="425" y="127"/>
                  </a:lnTo>
                  <a:lnTo>
                    <a:pt x="429" y="119"/>
                  </a:lnTo>
                  <a:lnTo>
                    <a:pt x="432" y="111"/>
                  </a:lnTo>
                  <a:lnTo>
                    <a:pt x="434" y="94"/>
                  </a:lnTo>
                  <a:lnTo>
                    <a:pt x="434" y="94"/>
                  </a:lnTo>
                  <a:lnTo>
                    <a:pt x="434" y="85"/>
                  </a:lnTo>
                  <a:lnTo>
                    <a:pt x="433" y="76"/>
                  </a:lnTo>
                  <a:lnTo>
                    <a:pt x="432" y="68"/>
                  </a:lnTo>
                  <a:lnTo>
                    <a:pt x="429" y="60"/>
                  </a:lnTo>
                  <a:lnTo>
                    <a:pt x="421" y="45"/>
                  </a:lnTo>
                  <a:lnTo>
                    <a:pt x="411" y="30"/>
                  </a:lnTo>
                  <a:lnTo>
                    <a:pt x="411" y="30"/>
                  </a:lnTo>
                  <a:close/>
                  <a:moveTo>
                    <a:pt x="378" y="118"/>
                  </a:moveTo>
                  <a:lnTo>
                    <a:pt x="378" y="118"/>
                  </a:lnTo>
                  <a:lnTo>
                    <a:pt x="374" y="120"/>
                  </a:lnTo>
                  <a:lnTo>
                    <a:pt x="369" y="122"/>
                  </a:lnTo>
                  <a:lnTo>
                    <a:pt x="358" y="122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1" y="120"/>
                  </a:lnTo>
                  <a:lnTo>
                    <a:pt x="326" y="123"/>
                  </a:lnTo>
                  <a:lnTo>
                    <a:pt x="326" y="123"/>
                  </a:lnTo>
                  <a:lnTo>
                    <a:pt x="265" y="122"/>
                  </a:lnTo>
                  <a:lnTo>
                    <a:pt x="207" y="120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68" y="114"/>
                  </a:lnTo>
                  <a:lnTo>
                    <a:pt x="61" y="113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1" y="106"/>
                  </a:lnTo>
                  <a:lnTo>
                    <a:pt x="48" y="103"/>
                  </a:lnTo>
                  <a:lnTo>
                    <a:pt x="46" y="101"/>
                  </a:lnTo>
                  <a:lnTo>
                    <a:pt x="46" y="97"/>
                  </a:lnTo>
                  <a:lnTo>
                    <a:pt x="44" y="89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7" y="68"/>
                  </a:lnTo>
                  <a:lnTo>
                    <a:pt x="48" y="63"/>
                  </a:lnTo>
                  <a:lnTo>
                    <a:pt x="50" y="58"/>
                  </a:lnTo>
                  <a:lnTo>
                    <a:pt x="52" y="55"/>
                  </a:lnTo>
                  <a:lnTo>
                    <a:pt x="56" y="51"/>
                  </a:lnTo>
                  <a:lnTo>
                    <a:pt x="60" y="50"/>
                  </a:lnTo>
                  <a:lnTo>
                    <a:pt x="65" y="47"/>
                  </a:lnTo>
                  <a:lnTo>
                    <a:pt x="65" y="47"/>
                  </a:lnTo>
                  <a:lnTo>
                    <a:pt x="74" y="49"/>
                  </a:lnTo>
                  <a:lnTo>
                    <a:pt x="74" y="49"/>
                  </a:lnTo>
                  <a:lnTo>
                    <a:pt x="137" y="49"/>
                  </a:lnTo>
                  <a:lnTo>
                    <a:pt x="200" y="49"/>
                  </a:lnTo>
                  <a:lnTo>
                    <a:pt x="326" y="51"/>
                  </a:lnTo>
                  <a:lnTo>
                    <a:pt x="326" y="51"/>
                  </a:lnTo>
                  <a:lnTo>
                    <a:pt x="331" y="54"/>
                  </a:lnTo>
                  <a:lnTo>
                    <a:pt x="336" y="55"/>
                  </a:lnTo>
                  <a:lnTo>
                    <a:pt x="336" y="55"/>
                  </a:lnTo>
                  <a:lnTo>
                    <a:pt x="356" y="54"/>
                  </a:lnTo>
                  <a:lnTo>
                    <a:pt x="365" y="54"/>
                  </a:lnTo>
                  <a:lnTo>
                    <a:pt x="370" y="55"/>
                  </a:lnTo>
                  <a:lnTo>
                    <a:pt x="373" y="58"/>
                  </a:lnTo>
                  <a:lnTo>
                    <a:pt x="373" y="58"/>
                  </a:lnTo>
                  <a:lnTo>
                    <a:pt x="379" y="64"/>
                  </a:lnTo>
                  <a:lnTo>
                    <a:pt x="384" y="71"/>
                  </a:lnTo>
                  <a:lnTo>
                    <a:pt x="387" y="80"/>
                  </a:lnTo>
                  <a:lnTo>
                    <a:pt x="388" y="88"/>
                  </a:lnTo>
                  <a:lnTo>
                    <a:pt x="388" y="88"/>
                  </a:lnTo>
                  <a:lnTo>
                    <a:pt x="388" y="96"/>
                  </a:lnTo>
                  <a:lnTo>
                    <a:pt x="386" y="105"/>
                  </a:lnTo>
                  <a:lnTo>
                    <a:pt x="382" y="111"/>
                  </a:lnTo>
                  <a:lnTo>
                    <a:pt x="378" y="118"/>
                  </a:lnTo>
                  <a:lnTo>
                    <a:pt x="378" y="1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0" name="Freeform 1126">
              <a:extLst>
                <a:ext uri="{FF2B5EF4-FFF2-40B4-BE49-F238E27FC236}">
                  <a16:creationId xmlns:a16="http://schemas.microsoft.com/office/drawing/2014/main" id="{097B7131-8A97-B948-A462-AA5729E11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4238625"/>
              <a:ext cx="163513" cy="174625"/>
            </a:xfrm>
            <a:custGeom>
              <a:avLst/>
              <a:gdLst/>
              <a:ahLst/>
              <a:cxnLst>
                <a:cxn ang="0">
                  <a:pos x="386" y="25"/>
                </a:cxn>
                <a:cxn ang="0">
                  <a:pos x="373" y="13"/>
                </a:cxn>
                <a:cxn ang="0">
                  <a:pos x="357" y="6"/>
                </a:cxn>
                <a:cxn ang="0">
                  <a:pos x="323" y="0"/>
                </a:cxn>
                <a:cxn ang="0">
                  <a:pos x="314" y="0"/>
                </a:cxn>
                <a:cxn ang="0">
                  <a:pos x="297" y="5"/>
                </a:cxn>
                <a:cxn ang="0">
                  <a:pos x="283" y="14"/>
                </a:cxn>
                <a:cxn ang="0">
                  <a:pos x="263" y="34"/>
                </a:cxn>
                <a:cxn ang="0">
                  <a:pos x="259" y="36"/>
                </a:cxn>
                <a:cxn ang="0">
                  <a:pos x="254" y="40"/>
                </a:cxn>
                <a:cxn ang="0">
                  <a:pos x="59" y="248"/>
                </a:cxn>
                <a:cxn ang="0">
                  <a:pos x="6" y="308"/>
                </a:cxn>
                <a:cxn ang="0">
                  <a:pos x="0" y="311"/>
                </a:cxn>
                <a:cxn ang="0">
                  <a:pos x="29" y="312"/>
                </a:cxn>
                <a:cxn ang="0">
                  <a:pos x="57" y="319"/>
                </a:cxn>
                <a:cxn ang="0">
                  <a:pos x="113" y="257"/>
                </a:cxn>
                <a:cxn ang="0">
                  <a:pos x="282" y="77"/>
                </a:cxn>
                <a:cxn ang="0">
                  <a:pos x="287" y="74"/>
                </a:cxn>
                <a:cxn ang="0">
                  <a:pos x="292" y="70"/>
                </a:cxn>
                <a:cxn ang="0">
                  <a:pos x="312" y="48"/>
                </a:cxn>
                <a:cxn ang="0">
                  <a:pos x="320" y="46"/>
                </a:cxn>
                <a:cxn ang="0">
                  <a:pos x="327" y="44"/>
                </a:cxn>
                <a:cxn ang="0">
                  <a:pos x="344" y="50"/>
                </a:cxn>
                <a:cxn ang="0">
                  <a:pos x="352" y="55"/>
                </a:cxn>
                <a:cxn ang="0">
                  <a:pos x="361" y="68"/>
                </a:cxn>
                <a:cxn ang="0">
                  <a:pos x="367" y="84"/>
                </a:cxn>
                <a:cxn ang="0">
                  <a:pos x="367" y="87"/>
                </a:cxn>
                <a:cxn ang="0">
                  <a:pos x="356" y="101"/>
                </a:cxn>
                <a:cxn ang="0">
                  <a:pos x="340" y="115"/>
                </a:cxn>
                <a:cxn ang="0">
                  <a:pos x="335" y="125"/>
                </a:cxn>
                <a:cxn ang="0">
                  <a:pos x="223" y="244"/>
                </a:cxn>
                <a:cxn ang="0">
                  <a:pos x="101" y="371"/>
                </a:cxn>
                <a:cxn ang="0">
                  <a:pos x="101" y="379"/>
                </a:cxn>
                <a:cxn ang="0">
                  <a:pos x="102" y="392"/>
                </a:cxn>
                <a:cxn ang="0">
                  <a:pos x="100" y="422"/>
                </a:cxn>
                <a:cxn ang="0">
                  <a:pos x="96" y="438"/>
                </a:cxn>
                <a:cxn ang="0">
                  <a:pos x="104" y="431"/>
                </a:cxn>
                <a:cxn ang="0">
                  <a:pos x="109" y="429"/>
                </a:cxn>
                <a:cxn ang="0">
                  <a:pos x="245" y="288"/>
                </a:cxn>
                <a:cxn ang="0">
                  <a:pos x="378" y="145"/>
                </a:cxn>
                <a:cxn ang="0">
                  <a:pos x="381" y="141"/>
                </a:cxn>
                <a:cxn ang="0">
                  <a:pos x="384" y="136"/>
                </a:cxn>
                <a:cxn ang="0">
                  <a:pos x="402" y="114"/>
                </a:cxn>
                <a:cxn ang="0">
                  <a:pos x="409" y="102"/>
                </a:cxn>
                <a:cxn ang="0">
                  <a:pos x="412" y="87"/>
                </a:cxn>
                <a:cxn ang="0">
                  <a:pos x="412" y="78"/>
                </a:cxn>
                <a:cxn ang="0">
                  <a:pos x="409" y="61"/>
                </a:cxn>
                <a:cxn ang="0">
                  <a:pos x="402" y="46"/>
                </a:cxn>
                <a:cxn ang="0">
                  <a:pos x="386" y="25"/>
                </a:cxn>
              </a:cxnLst>
              <a:rect l="0" t="0" r="r" b="b"/>
              <a:pathLst>
                <a:path w="412" h="438">
                  <a:moveTo>
                    <a:pt x="386" y="25"/>
                  </a:moveTo>
                  <a:lnTo>
                    <a:pt x="386" y="25"/>
                  </a:lnTo>
                  <a:lnTo>
                    <a:pt x="380" y="18"/>
                  </a:lnTo>
                  <a:lnTo>
                    <a:pt x="373" y="13"/>
                  </a:lnTo>
                  <a:lnTo>
                    <a:pt x="365" y="9"/>
                  </a:lnTo>
                  <a:lnTo>
                    <a:pt x="357" y="6"/>
                  </a:lnTo>
                  <a:lnTo>
                    <a:pt x="342" y="1"/>
                  </a:lnTo>
                  <a:lnTo>
                    <a:pt x="323" y="0"/>
                  </a:lnTo>
                  <a:lnTo>
                    <a:pt x="323" y="0"/>
                  </a:lnTo>
                  <a:lnTo>
                    <a:pt x="314" y="0"/>
                  </a:lnTo>
                  <a:lnTo>
                    <a:pt x="305" y="1"/>
                  </a:lnTo>
                  <a:lnTo>
                    <a:pt x="297" y="5"/>
                  </a:lnTo>
                  <a:lnTo>
                    <a:pt x="289" y="9"/>
                  </a:lnTo>
                  <a:lnTo>
                    <a:pt x="283" y="14"/>
                  </a:lnTo>
                  <a:lnTo>
                    <a:pt x="276" y="21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59" y="36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130" y="174"/>
                  </a:lnTo>
                  <a:lnTo>
                    <a:pt x="59" y="248"/>
                  </a:lnTo>
                  <a:lnTo>
                    <a:pt x="6" y="308"/>
                  </a:lnTo>
                  <a:lnTo>
                    <a:pt x="6" y="308"/>
                  </a:lnTo>
                  <a:lnTo>
                    <a:pt x="0" y="311"/>
                  </a:lnTo>
                  <a:lnTo>
                    <a:pt x="0" y="311"/>
                  </a:lnTo>
                  <a:lnTo>
                    <a:pt x="15" y="311"/>
                  </a:lnTo>
                  <a:lnTo>
                    <a:pt x="29" y="312"/>
                  </a:lnTo>
                  <a:lnTo>
                    <a:pt x="44" y="315"/>
                  </a:lnTo>
                  <a:lnTo>
                    <a:pt x="57" y="319"/>
                  </a:lnTo>
                  <a:lnTo>
                    <a:pt x="57" y="319"/>
                  </a:lnTo>
                  <a:lnTo>
                    <a:pt x="113" y="257"/>
                  </a:lnTo>
                  <a:lnTo>
                    <a:pt x="176" y="191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87" y="74"/>
                  </a:lnTo>
                  <a:lnTo>
                    <a:pt x="292" y="70"/>
                  </a:lnTo>
                  <a:lnTo>
                    <a:pt x="292" y="70"/>
                  </a:lnTo>
                  <a:lnTo>
                    <a:pt x="304" y="56"/>
                  </a:lnTo>
                  <a:lnTo>
                    <a:pt x="312" y="48"/>
                  </a:lnTo>
                  <a:lnTo>
                    <a:pt x="316" y="47"/>
                  </a:lnTo>
                  <a:lnTo>
                    <a:pt x="320" y="46"/>
                  </a:lnTo>
                  <a:lnTo>
                    <a:pt x="320" y="46"/>
                  </a:lnTo>
                  <a:lnTo>
                    <a:pt x="327" y="44"/>
                  </a:lnTo>
                  <a:lnTo>
                    <a:pt x="337" y="47"/>
                  </a:lnTo>
                  <a:lnTo>
                    <a:pt x="344" y="50"/>
                  </a:lnTo>
                  <a:lnTo>
                    <a:pt x="352" y="55"/>
                  </a:lnTo>
                  <a:lnTo>
                    <a:pt x="352" y="55"/>
                  </a:lnTo>
                  <a:lnTo>
                    <a:pt x="357" y="60"/>
                  </a:lnTo>
                  <a:lnTo>
                    <a:pt x="361" y="68"/>
                  </a:lnTo>
                  <a:lnTo>
                    <a:pt x="365" y="76"/>
                  </a:lnTo>
                  <a:lnTo>
                    <a:pt x="367" y="84"/>
                  </a:lnTo>
                  <a:lnTo>
                    <a:pt x="367" y="84"/>
                  </a:lnTo>
                  <a:lnTo>
                    <a:pt x="367" y="87"/>
                  </a:lnTo>
                  <a:lnTo>
                    <a:pt x="364" y="91"/>
                  </a:lnTo>
                  <a:lnTo>
                    <a:pt x="356" y="101"/>
                  </a:lnTo>
                  <a:lnTo>
                    <a:pt x="340" y="115"/>
                  </a:lnTo>
                  <a:lnTo>
                    <a:pt x="340" y="115"/>
                  </a:lnTo>
                  <a:lnTo>
                    <a:pt x="337" y="120"/>
                  </a:lnTo>
                  <a:lnTo>
                    <a:pt x="335" y="125"/>
                  </a:lnTo>
                  <a:lnTo>
                    <a:pt x="335" y="125"/>
                  </a:lnTo>
                  <a:lnTo>
                    <a:pt x="223" y="244"/>
                  </a:lnTo>
                  <a:lnTo>
                    <a:pt x="156" y="314"/>
                  </a:lnTo>
                  <a:lnTo>
                    <a:pt x="101" y="371"/>
                  </a:lnTo>
                  <a:lnTo>
                    <a:pt x="101" y="371"/>
                  </a:lnTo>
                  <a:lnTo>
                    <a:pt x="101" y="379"/>
                  </a:lnTo>
                  <a:lnTo>
                    <a:pt x="101" y="379"/>
                  </a:lnTo>
                  <a:lnTo>
                    <a:pt x="102" y="392"/>
                  </a:lnTo>
                  <a:lnTo>
                    <a:pt x="101" y="408"/>
                  </a:lnTo>
                  <a:lnTo>
                    <a:pt x="100" y="422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9" y="429"/>
                  </a:lnTo>
                  <a:lnTo>
                    <a:pt x="109" y="429"/>
                  </a:lnTo>
                  <a:lnTo>
                    <a:pt x="169" y="367"/>
                  </a:lnTo>
                  <a:lnTo>
                    <a:pt x="245" y="288"/>
                  </a:lnTo>
                  <a:lnTo>
                    <a:pt x="320" y="209"/>
                  </a:lnTo>
                  <a:lnTo>
                    <a:pt x="378" y="145"/>
                  </a:lnTo>
                  <a:lnTo>
                    <a:pt x="378" y="145"/>
                  </a:lnTo>
                  <a:lnTo>
                    <a:pt x="381" y="141"/>
                  </a:lnTo>
                  <a:lnTo>
                    <a:pt x="384" y="136"/>
                  </a:lnTo>
                  <a:lnTo>
                    <a:pt x="384" y="136"/>
                  </a:lnTo>
                  <a:lnTo>
                    <a:pt x="394" y="125"/>
                  </a:lnTo>
                  <a:lnTo>
                    <a:pt x="402" y="114"/>
                  </a:lnTo>
                  <a:lnTo>
                    <a:pt x="406" y="108"/>
                  </a:lnTo>
                  <a:lnTo>
                    <a:pt x="409" y="102"/>
                  </a:lnTo>
                  <a:lnTo>
                    <a:pt x="411" y="94"/>
                  </a:lnTo>
                  <a:lnTo>
                    <a:pt x="412" y="87"/>
                  </a:lnTo>
                  <a:lnTo>
                    <a:pt x="412" y="87"/>
                  </a:lnTo>
                  <a:lnTo>
                    <a:pt x="412" y="78"/>
                  </a:lnTo>
                  <a:lnTo>
                    <a:pt x="411" y="70"/>
                  </a:lnTo>
                  <a:lnTo>
                    <a:pt x="409" y="61"/>
                  </a:lnTo>
                  <a:lnTo>
                    <a:pt x="406" y="53"/>
                  </a:lnTo>
                  <a:lnTo>
                    <a:pt x="402" y="46"/>
                  </a:lnTo>
                  <a:lnTo>
                    <a:pt x="398" y="38"/>
                  </a:lnTo>
                  <a:lnTo>
                    <a:pt x="386" y="25"/>
                  </a:lnTo>
                  <a:lnTo>
                    <a:pt x="386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1" name="Freeform 1127">
              <a:extLst>
                <a:ext uri="{FF2B5EF4-FFF2-40B4-BE49-F238E27FC236}">
                  <a16:creationId xmlns:a16="http://schemas.microsoft.com/office/drawing/2014/main" id="{9EFA46F7-C05D-CD4F-9FC3-754D1F99F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1" y="4733925"/>
              <a:ext cx="90488" cy="55563"/>
            </a:xfrm>
            <a:custGeom>
              <a:avLst/>
              <a:gdLst/>
              <a:ahLst/>
              <a:cxnLst>
                <a:cxn ang="0">
                  <a:pos x="228" y="29"/>
                </a:cxn>
                <a:cxn ang="0">
                  <a:pos x="226" y="18"/>
                </a:cxn>
                <a:cxn ang="0">
                  <a:pos x="221" y="12"/>
                </a:cxn>
                <a:cxn ang="0">
                  <a:pos x="213" y="8"/>
                </a:cxn>
                <a:cxn ang="0">
                  <a:pos x="196" y="8"/>
                </a:cxn>
                <a:cxn ang="0">
                  <a:pos x="190" y="12"/>
                </a:cxn>
                <a:cxn ang="0">
                  <a:pos x="184" y="18"/>
                </a:cxn>
                <a:cxn ang="0">
                  <a:pos x="182" y="29"/>
                </a:cxn>
                <a:cxn ang="0">
                  <a:pos x="183" y="45"/>
                </a:cxn>
                <a:cxn ang="0">
                  <a:pos x="179" y="67"/>
                </a:cxn>
                <a:cxn ang="0">
                  <a:pos x="173" y="81"/>
                </a:cxn>
                <a:cxn ang="0">
                  <a:pos x="166" y="86"/>
                </a:cxn>
                <a:cxn ang="0">
                  <a:pos x="153" y="92"/>
                </a:cxn>
                <a:cxn ang="0">
                  <a:pos x="126" y="94"/>
                </a:cxn>
                <a:cxn ang="0">
                  <a:pos x="112" y="94"/>
                </a:cxn>
                <a:cxn ang="0">
                  <a:pos x="82" y="89"/>
                </a:cxn>
                <a:cxn ang="0">
                  <a:pos x="61" y="75"/>
                </a:cxn>
                <a:cxn ang="0">
                  <a:pos x="50" y="52"/>
                </a:cxn>
                <a:cxn ang="0">
                  <a:pos x="46" y="22"/>
                </a:cxn>
                <a:cxn ang="0">
                  <a:pos x="44" y="17"/>
                </a:cxn>
                <a:cxn ang="0">
                  <a:pos x="41" y="9"/>
                </a:cxn>
                <a:cxn ang="0">
                  <a:pos x="35" y="4"/>
                </a:cxn>
                <a:cxn ang="0">
                  <a:pos x="22" y="0"/>
                </a:cxn>
                <a:cxn ang="0">
                  <a:pos x="10" y="4"/>
                </a:cxn>
                <a:cxn ang="0">
                  <a:pos x="4" y="9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1" y="46"/>
                </a:cxn>
                <a:cxn ang="0">
                  <a:pos x="6" y="67"/>
                </a:cxn>
                <a:cxn ang="0">
                  <a:pos x="14" y="86"/>
                </a:cxn>
                <a:cxn ang="0">
                  <a:pos x="26" y="103"/>
                </a:cxn>
                <a:cxn ang="0">
                  <a:pos x="41" y="119"/>
                </a:cxn>
                <a:cxn ang="0">
                  <a:pos x="58" y="130"/>
                </a:cxn>
                <a:cxn ang="0">
                  <a:pos x="78" y="137"/>
                </a:cxn>
                <a:cxn ang="0">
                  <a:pos x="102" y="140"/>
                </a:cxn>
                <a:cxn ang="0">
                  <a:pos x="127" y="140"/>
                </a:cxn>
                <a:cxn ang="0">
                  <a:pos x="152" y="137"/>
                </a:cxn>
                <a:cxn ang="0">
                  <a:pos x="174" y="132"/>
                </a:cxn>
                <a:cxn ang="0">
                  <a:pos x="196" y="120"/>
                </a:cxn>
                <a:cxn ang="0">
                  <a:pos x="207" y="111"/>
                </a:cxn>
                <a:cxn ang="0">
                  <a:pos x="220" y="90"/>
                </a:cxn>
                <a:cxn ang="0">
                  <a:pos x="226" y="67"/>
                </a:cxn>
                <a:cxn ang="0">
                  <a:pos x="228" y="29"/>
                </a:cxn>
              </a:cxnLst>
              <a:rect l="0" t="0" r="r" b="b"/>
              <a:pathLst>
                <a:path w="228" h="140">
                  <a:moveTo>
                    <a:pt x="228" y="29"/>
                  </a:moveTo>
                  <a:lnTo>
                    <a:pt x="228" y="29"/>
                  </a:lnTo>
                  <a:lnTo>
                    <a:pt x="228" y="24"/>
                  </a:lnTo>
                  <a:lnTo>
                    <a:pt x="226" y="18"/>
                  </a:lnTo>
                  <a:lnTo>
                    <a:pt x="224" y="15"/>
                  </a:lnTo>
                  <a:lnTo>
                    <a:pt x="221" y="12"/>
                  </a:lnTo>
                  <a:lnTo>
                    <a:pt x="217" y="9"/>
                  </a:lnTo>
                  <a:lnTo>
                    <a:pt x="213" y="8"/>
                  </a:lnTo>
                  <a:lnTo>
                    <a:pt x="205" y="7"/>
                  </a:lnTo>
                  <a:lnTo>
                    <a:pt x="196" y="8"/>
                  </a:lnTo>
                  <a:lnTo>
                    <a:pt x="192" y="9"/>
                  </a:lnTo>
                  <a:lnTo>
                    <a:pt x="190" y="12"/>
                  </a:lnTo>
                  <a:lnTo>
                    <a:pt x="187" y="15"/>
                  </a:lnTo>
                  <a:lnTo>
                    <a:pt x="184" y="18"/>
                  </a:lnTo>
                  <a:lnTo>
                    <a:pt x="183" y="24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3" y="45"/>
                  </a:lnTo>
                  <a:lnTo>
                    <a:pt x="182" y="60"/>
                  </a:lnTo>
                  <a:lnTo>
                    <a:pt x="179" y="67"/>
                  </a:lnTo>
                  <a:lnTo>
                    <a:pt x="177" y="75"/>
                  </a:lnTo>
                  <a:lnTo>
                    <a:pt x="173" y="81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0" y="90"/>
                  </a:lnTo>
                  <a:lnTo>
                    <a:pt x="153" y="92"/>
                  </a:lnTo>
                  <a:lnTo>
                    <a:pt x="140" y="94"/>
                  </a:lnTo>
                  <a:lnTo>
                    <a:pt x="126" y="94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97" y="93"/>
                  </a:lnTo>
                  <a:lnTo>
                    <a:pt x="82" y="89"/>
                  </a:lnTo>
                  <a:lnTo>
                    <a:pt x="71" y="83"/>
                  </a:lnTo>
                  <a:lnTo>
                    <a:pt x="61" y="75"/>
                  </a:lnTo>
                  <a:lnTo>
                    <a:pt x="55" y="64"/>
                  </a:lnTo>
                  <a:lnTo>
                    <a:pt x="50" y="52"/>
                  </a:lnTo>
                  <a:lnTo>
                    <a:pt x="46" y="38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17"/>
                  </a:lnTo>
                  <a:lnTo>
                    <a:pt x="43" y="13"/>
                  </a:lnTo>
                  <a:lnTo>
                    <a:pt x="41" y="9"/>
                  </a:lnTo>
                  <a:lnTo>
                    <a:pt x="38" y="7"/>
                  </a:lnTo>
                  <a:lnTo>
                    <a:pt x="35" y="4"/>
                  </a:lnTo>
                  <a:lnTo>
                    <a:pt x="31" y="3"/>
                  </a:lnTo>
                  <a:lnTo>
                    <a:pt x="22" y="0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1" y="46"/>
                  </a:lnTo>
                  <a:lnTo>
                    <a:pt x="4" y="56"/>
                  </a:lnTo>
                  <a:lnTo>
                    <a:pt x="6" y="67"/>
                  </a:lnTo>
                  <a:lnTo>
                    <a:pt x="10" y="77"/>
                  </a:lnTo>
                  <a:lnTo>
                    <a:pt x="14" y="86"/>
                  </a:lnTo>
                  <a:lnTo>
                    <a:pt x="20" y="96"/>
                  </a:lnTo>
                  <a:lnTo>
                    <a:pt x="26" y="103"/>
                  </a:lnTo>
                  <a:lnTo>
                    <a:pt x="33" y="111"/>
                  </a:lnTo>
                  <a:lnTo>
                    <a:pt x="41" y="119"/>
                  </a:lnTo>
                  <a:lnTo>
                    <a:pt x="48" y="124"/>
                  </a:lnTo>
                  <a:lnTo>
                    <a:pt x="58" y="130"/>
                  </a:lnTo>
                  <a:lnTo>
                    <a:pt x="68" y="134"/>
                  </a:lnTo>
                  <a:lnTo>
                    <a:pt x="78" y="137"/>
                  </a:lnTo>
                  <a:lnTo>
                    <a:pt x="90" y="139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127" y="140"/>
                  </a:lnTo>
                  <a:lnTo>
                    <a:pt x="139" y="139"/>
                  </a:lnTo>
                  <a:lnTo>
                    <a:pt x="152" y="137"/>
                  </a:lnTo>
                  <a:lnTo>
                    <a:pt x="163" y="136"/>
                  </a:lnTo>
                  <a:lnTo>
                    <a:pt x="174" y="132"/>
                  </a:lnTo>
                  <a:lnTo>
                    <a:pt x="186" y="127"/>
                  </a:lnTo>
                  <a:lnTo>
                    <a:pt x="196" y="120"/>
                  </a:lnTo>
                  <a:lnTo>
                    <a:pt x="196" y="120"/>
                  </a:lnTo>
                  <a:lnTo>
                    <a:pt x="207" y="111"/>
                  </a:lnTo>
                  <a:lnTo>
                    <a:pt x="213" y="102"/>
                  </a:lnTo>
                  <a:lnTo>
                    <a:pt x="220" y="90"/>
                  </a:lnTo>
                  <a:lnTo>
                    <a:pt x="224" y="79"/>
                  </a:lnTo>
                  <a:lnTo>
                    <a:pt x="226" y="67"/>
                  </a:lnTo>
                  <a:lnTo>
                    <a:pt x="228" y="54"/>
                  </a:lnTo>
                  <a:lnTo>
                    <a:pt x="228" y="29"/>
                  </a:lnTo>
                  <a:lnTo>
                    <a:pt x="228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2" name="Freeform 1128">
              <a:extLst>
                <a:ext uri="{FF2B5EF4-FFF2-40B4-BE49-F238E27FC236}">
                  <a16:creationId xmlns:a16="http://schemas.microsoft.com/office/drawing/2014/main" id="{25263B9C-D314-764C-A619-2B076C55A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464185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3" name="Freeform 1129">
              <a:extLst>
                <a:ext uri="{FF2B5EF4-FFF2-40B4-BE49-F238E27FC236}">
                  <a16:creationId xmlns:a16="http://schemas.microsoft.com/office/drawing/2014/main" id="{A2E016F9-EC77-C545-A592-AC1F8B083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6413" y="4500563"/>
              <a:ext cx="153988" cy="254000"/>
            </a:xfrm>
            <a:custGeom>
              <a:avLst/>
              <a:gdLst/>
              <a:ahLst/>
              <a:cxnLst>
                <a:cxn ang="0">
                  <a:pos x="126" y="175"/>
                </a:cxn>
                <a:cxn ang="0">
                  <a:pos x="173" y="200"/>
                </a:cxn>
                <a:cxn ang="0">
                  <a:pos x="180" y="218"/>
                </a:cxn>
                <a:cxn ang="0">
                  <a:pos x="199" y="244"/>
                </a:cxn>
                <a:cxn ang="0">
                  <a:pos x="246" y="265"/>
                </a:cxn>
                <a:cxn ang="0">
                  <a:pos x="334" y="264"/>
                </a:cxn>
                <a:cxn ang="0">
                  <a:pos x="378" y="235"/>
                </a:cxn>
                <a:cxn ang="0">
                  <a:pos x="389" y="184"/>
                </a:cxn>
                <a:cxn ang="0">
                  <a:pos x="369" y="91"/>
                </a:cxn>
                <a:cxn ang="0">
                  <a:pos x="327" y="43"/>
                </a:cxn>
                <a:cxn ang="0">
                  <a:pos x="233" y="8"/>
                </a:cxn>
                <a:cxn ang="0">
                  <a:pos x="156" y="1"/>
                </a:cxn>
                <a:cxn ang="0">
                  <a:pos x="140" y="14"/>
                </a:cxn>
                <a:cxn ang="0">
                  <a:pos x="148" y="42"/>
                </a:cxn>
                <a:cxn ang="0">
                  <a:pos x="185" y="47"/>
                </a:cxn>
                <a:cxn ang="0">
                  <a:pos x="286" y="73"/>
                </a:cxn>
                <a:cxn ang="0">
                  <a:pos x="335" y="117"/>
                </a:cxn>
                <a:cxn ang="0">
                  <a:pos x="344" y="175"/>
                </a:cxn>
                <a:cxn ang="0">
                  <a:pos x="337" y="206"/>
                </a:cxn>
                <a:cxn ang="0">
                  <a:pos x="282" y="222"/>
                </a:cxn>
                <a:cxn ang="0">
                  <a:pos x="232" y="214"/>
                </a:cxn>
                <a:cxn ang="0">
                  <a:pos x="223" y="204"/>
                </a:cxn>
                <a:cxn ang="0">
                  <a:pos x="216" y="184"/>
                </a:cxn>
                <a:cxn ang="0">
                  <a:pos x="181" y="146"/>
                </a:cxn>
                <a:cxn ang="0">
                  <a:pos x="122" y="129"/>
                </a:cxn>
                <a:cxn ang="0">
                  <a:pos x="61" y="134"/>
                </a:cxn>
                <a:cxn ang="0">
                  <a:pos x="17" y="164"/>
                </a:cxn>
                <a:cxn ang="0">
                  <a:pos x="2" y="209"/>
                </a:cxn>
                <a:cxn ang="0">
                  <a:pos x="11" y="244"/>
                </a:cxn>
                <a:cxn ang="0">
                  <a:pos x="83" y="287"/>
                </a:cxn>
                <a:cxn ang="0">
                  <a:pos x="216" y="337"/>
                </a:cxn>
                <a:cxn ang="0">
                  <a:pos x="257" y="355"/>
                </a:cxn>
                <a:cxn ang="0">
                  <a:pos x="267" y="357"/>
                </a:cxn>
                <a:cxn ang="0">
                  <a:pos x="286" y="375"/>
                </a:cxn>
                <a:cxn ang="0">
                  <a:pos x="327" y="418"/>
                </a:cxn>
                <a:cxn ang="0">
                  <a:pos x="338" y="472"/>
                </a:cxn>
                <a:cxn ang="0">
                  <a:pos x="325" y="525"/>
                </a:cxn>
                <a:cxn ang="0">
                  <a:pos x="295" y="561"/>
                </a:cxn>
                <a:cxn ang="0">
                  <a:pos x="223" y="589"/>
                </a:cxn>
                <a:cxn ang="0">
                  <a:pos x="182" y="592"/>
                </a:cxn>
                <a:cxn ang="0">
                  <a:pos x="161" y="608"/>
                </a:cxn>
                <a:cxn ang="0">
                  <a:pos x="163" y="625"/>
                </a:cxn>
                <a:cxn ang="0">
                  <a:pos x="180" y="639"/>
                </a:cxn>
                <a:cxn ang="0">
                  <a:pos x="244" y="633"/>
                </a:cxn>
                <a:cxn ang="0">
                  <a:pos x="330" y="589"/>
                </a:cxn>
                <a:cxn ang="0">
                  <a:pos x="381" y="512"/>
                </a:cxn>
                <a:cxn ang="0">
                  <a:pos x="380" y="436"/>
                </a:cxn>
                <a:cxn ang="0">
                  <a:pos x="354" y="376"/>
                </a:cxn>
                <a:cxn ang="0">
                  <a:pos x="301" y="328"/>
                </a:cxn>
                <a:cxn ang="0">
                  <a:pos x="221" y="290"/>
                </a:cxn>
                <a:cxn ang="0">
                  <a:pos x="108" y="248"/>
                </a:cxn>
                <a:cxn ang="0">
                  <a:pos x="58" y="222"/>
                </a:cxn>
                <a:cxn ang="0">
                  <a:pos x="54" y="198"/>
                </a:cxn>
                <a:cxn ang="0">
                  <a:pos x="72" y="180"/>
                </a:cxn>
              </a:cxnLst>
              <a:rect l="0" t="0" r="r" b="b"/>
              <a:pathLst>
                <a:path w="389" h="639">
                  <a:moveTo>
                    <a:pt x="92" y="174"/>
                  </a:moveTo>
                  <a:lnTo>
                    <a:pt x="92" y="174"/>
                  </a:lnTo>
                  <a:lnTo>
                    <a:pt x="102" y="174"/>
                  </a:lnTo>
                  <a:lnTo>
                    <a:pt x="114" y="174"/>
                  </a:lnTo>
                  <a:lnTo>
                    <a:pt x="126" y="175"/>
                  </a:lnTo>
                  <a:lnTo>
                    <a:pt x="139" y="179"/>
                  </a:lnTo>
                  <a:lnTo>
                    <a:pt x="151" y="183"/>
                  </a:lnTo>
                  <a:lnTo>
                    <a:pt x="161" y="188"/>
                  </a:lnTo>
                  <a:lnTo>
                    <a:pt x="169" y="196"/>
                  </a:lnTo>
                  <a:lnTo>
                    <a:pt x="173" y="200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177" y="212"/>
                  </a:lnTo>
                  <a:lnTo>
                    <a:pt x="180" y="218"/>
                  </a:lnTo>
                  <a:lnTo>
                    <a:pt x="180" y="218"/>
                  </a:lnTo>
                  <a:lnTo>
                    <a:pt x="182" y="225"/>
                  </a:lnTo>
                  <a:lnTo>
                    <a:pt x="187" y="231"/>
                  </a:lnTo>
                  <a:lnTo>
                    <a:pt x="187" y="231"/>
                  </a:lnTo>
                  <a:lnTo>
                    <a:pt x="193" y="238"/>
                  </a:lnTo>
                  <a:lnTo>
                    <a:pt x="199" y="244"/>
                  </a:lnTo>
                  <a:lnTo>
                    <a:pt x="206" y="249"/>
                  </a:lnTo>
                  <a:lnTo>
                    <a:pt x="214" y="253"/>
                  </a:lnTo>
                  <a:lnTo>
                    <a:pt x="229" y="260"/>
                  </a:lnTo>
                  <a:lnTo>
                    <a:pt x="246" y="265"/>
                  </a:lnTo>
                  <a:lnTo>
                    <a:pt x="246" y="265"/>
                  </a:lnTo>
                  <a:lnTo>
                    <a:pt x="266" y="268"/>
                  </a:lnTo>
                  <a:lnTo>
                    <a:pt x="288" y="269"/>
                  </a:lnTo>
                  <a:lnTo>
                    <a:pt x="312" y="268"/>
                  </a:lnTo>
                  <a:lnTo>
                    <a:pt x="322" y="266"/>
                  </a:lnTo>
                  <a:lnTo>
                    <a:pt x="334" y="264"/>
                  </a:lnTo>
                  <a:lnTo>
                    <a:pt x="344" y="260"/>
                  </a:lnTo>
                  <a:lnTo>
                    <a:pt x="355" y="255"/>
                  </a:lnTo>
                  <a:lnTo>
                    <a:pt x="364" y="249"/>
                  </a:lnTo>
                  <a:lnTo>
                    <a:pt x="372" y="243"/>
                  </a:lnTo>
                  <a:lnTo>
                    <a:pt x="378" y="235"/>
                  </a:lnTo>
                  <a:lnTo>
                    <a:pt x="384" y="226"/>
                  </a:lnTo>
                  <a:lnTo>
                    <a:pt x="388" y="215"/>
                  </a:lnTo>
                  <a:lnTo>
                    <a:pt x="389" y="204"/>
                  </a:lnTo>
                  <a:lnTo>
                    <a:pt x="389" y="204"/>
                  </a:lnTo>
                  <a:lnTo>
                    <a:pt x="389" y="184"/>
                  </a:lnTo>
                  <a:lnTo>
                    <a:pt x="388" y="163"/>
                  </a:lnTo>
                  <a:lnTo>
                    <a:pt x="386" y="145"/>
                  </a:lnTo>
                  <a:lnTo>
                    <a:pt x="382" y="127"/>
                  </a:lnTo>
                  <a:lnTo>
                    <a:pt x="377" y="108"/>
                  </a:lnTo>
                  <a:lnTo>
                    <a:pt x="369" y="91"/>
                  </a:lnTo>
                  <a:lnTo>
                    <a:pt x="359" y="74"/>
                  </a:lnTo>
                  <a:lnTo>
                    <a:pt x="344" y="59"/>
                  </a:lnTo>
                  <a:lnTo>
                    <a:pt x="344" y="59"/>
                  </a:lnTo>
                  <a:lnTo>
                    <a:pt x="337" y="51"/>
                  </a:lnTo>
                  <a:lnTo>
                    <a:pt x="327" y="43"/>
                  </a:lnTo>
                  <a:lnTo>
                    <a:pt x="317" y="36"/>
                  </a:lnTo>
                  <a:lnTo>
                    <a:pt x="307" y="31"/>
                  </a:lnTo>
                  <a:lnTo>
                    <a:pt x="283" y="21"/>
                  </a:lnTo>
                  <a:lnTo>
                    <a:pt x="259" y="13"/>
                  </a:lnTo>
                  <a:lnTo>
                    <a:pt x="233" y="8"/>
                  </a:lnTo>
                  <a:lnTo>
                    <a:pt x="208" y="4"/>
                  </a:lnTo>
                  <a:lnTo>
                    <a:pt x="184" y="1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56" y="1"/>
                  </a:lnTo>
                  <a:lnTo>
                    <a:pt x="151" y="2"/>
                  </a:lnTo>
                  <a:lnTo>
                    <a:pt x="148" y="5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0" y="14"/>
                  </a:lnTo>
                  <a:lnTo>
                    <a:pt x="139" y="23"/>
                  </a:lnTo>
                  <a:lnTo>
                    <a:pt x="140" y="31"/>
                  </a:lnTo>
                  <a:lnTo>
                    <a:pt x="142" y="35"/>
                  </a:lnTo>
                  <a:lnTo>
                    <a:pt x="144" y="39"/>
                  </a:lnTo>
                  <a:lnTo>
                    <a:pt x="148" y="42"/>
                  </a:lnTo>
                  <a:lnTo>
                    <a:pt x="151" y="44"/>
                  </a:lnTo>
                  <a:lnTo>
                    <a:pt x="156" y="45"/>
                  </a:lnTo>
                  <a:lnTo>
                    <a:pt x="161" y="45"/>
                  </a:lnTo>
                  <a:lnTo>
                    <a:pt x="161" y="45"/>
                  </a:lnTo>
                  <a:lnTo>
                    <a:pt x="185" y="47"/>
                  </a:lnTo>
                  <a:lnTo>
                    <a:pt x="214" y="51"/>
                  </a:lnTo>
                  <a:lnTo>
                    <a:pt x="242" y="57"/>
                  </a:lnTo>
                  <a:lnTo>
                    <a:pt x="257" y="61"/>
                  </a:lnTo>
                  <a:lnTo>
                    <a:pt x="271" y="66"/>
                  </a:lnTo>
                  <a:lnTo>
                    <a:pt x="286" y="73"/>
                  </a:lnTo>
                  <a:lnTo>
                    <a:pt x="299" y="79"/>
                  </a:lnTo>
                  <a:lnTo>
                    <a:pt x="310" y="87"/>
                  </a:lnTo>
                  <a:lnTo>
                    <a:pt x="320" y="96"/>
                  </a:lnTo>
                  <a:lnTo>
                    <a:pt x="329" y="107"/>
                  </a:lnTo>
                  <a:lnTo>
                    <a:pt x="335" y="117"/>
                  </a:lnTo>
                  <a:lnTo>
                    <a:pt x="339" y="130"/>
                  </a:lnTo>
                  <a:lnTo>
                    <a:pt x="342" y="145"/>
                  </a:lnTo>
                  <a:lnTo>
                    <a:pt x="342" y="145"/>
                  </a:lnTo>
                  <a:lnTo>
                    <a:pt x="343" y="164"/>
                  </a:lnTo>
                  <a:lnTo>
                    <a:pt x="344" y="175"/>
                  </a:lnTo>
                  <a:lnTo>
                    <a:pt x="343" y="185"/>
                  </a:lnTo>
                  <a:lnTo>
                    <a:pt x="343" y="185"/>
                  </a:lnTo>
                  <a:lnTo>
                    <a:pt x="343" y="192"/>
                  </a:lnTo>
                  <a:lnTo>
                    <a:pt x="342" y="197"/>
                  </a:lnTo>
                  <a:lnTo>
                    <a:pt x="337" y="206"/>
                  </a:lnTo>
                  <a:lnTo>
                    <a:pt x="330" y="212"/>
                  </a:lnTo>
                  <a:lnTo>
                    <a:pt x="321" y="217"/>
                  </a:lnTo>
                  <a:lnTo>
                    <a:pt x="312" y="219"/>
                  </a:lnTo>
                  <a:lnTo>
                    <a:pt x="303" y="221"/>
                  </a:lnTo>
                  <a:lnTo>
                    <a:pt x="282" y="222"/>
                  </a:lnTo>
                  <a:lnTo>
                    <a:pt x="282" y="222"/>
                  </a:lnTo>
                  <a:lnTo>
                    <a:pt x="270" y="221"/>
                  </a:lnTo>
                  <a:lnTo>
                    <a:pt x="250" y="219"/>
                  </a:lnTo>
                  <a:lnTo>
                    <a:pt x="241" y="217"/>
                  </a:lnTo>
                  <a:lnTo>
                    <a:pt x="232" y="214"/>
                  </a:lnTo>
                  <a:lnTo>
                    <a:pt x="227" y="212"/>
                  </a:lnTo>
                  <a:lnTo>
                    <a:pt x="224" y="210"/>
                  </a:lnTo>
                  <a:lnTo>
                    <a:pt x="224" y="209"/>
                  </a:lnTo>
                  <a:lnTo>
                    <a:pt x="224" y="209"/>
                  </a:lnTo>
                  <a:lnTo>
                    <a:pt x="223" y="204"/>
                  </a:lnTo>
                  <a:lnTo>
                    <a:pt x="221" y="200"/>
                  </a:lnTo>
                  <a:lnTo>
                    <a:pt x="221" y="200"/>
                  </a:lnTo>
                  <a:lnTo>
                    <a:pt x="220" y="193"/>
                  </a:lnTo>
                  <a:lnTo>
                    <a:pt x="220" y="193"/>
                  </a:lnTo>
                  <a:lnTo>
                    <a:pt x="216" y="184"/>
                  </a:lnTo>
                  <a:lnTo>
                    <a:pt x="211" y="175"/>
                  </a:lnTo>
                  <a:lnTo>
                    <a:pt x="204" y="166"/>
                  </a:lnTo>
                  <a:lnTo>
                    <a:pt x="198" y="159"/>
                  </a:lnTo>
                  <a:lnTo>
                    <a:pt x="190" y="153"/>
                  </a:lnTo>
                  <a:lnTo>
                    <a:pt x="181" y="146"/>
                  </a:lnTo>
                  <a:lnTo>
                    <a:pt x="173" y="142"/>
                  </a:lnTo>
                  <a:lnTo>
                    <a:pt x="163" y="138"/>
                  </a:lnTo>
                  <a:lnTo>
                    <a:pt x="153" y="134"/>
                  </a:lnTo>
                  <a:lnTo>
                    <a:pt x="143" y="132"/>
                  </a:lnTo>
                  <a:lnTo>
                    <a:pt x="122" y="129"/>
                  </a:lnTo>
                  <a:lnTo>
                    <a:pt x="100" y="129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71" y="132"/>
                  </a:lnTo>
                  <a:lnTo>
                    <a:pt x="61" y="134"/>
                  </a:lnTo>
                  <a:lnTo>
                    <a:pt x="51" y="140"/>
                  </a:lnTo>
                  <a:lnTo>
                    <a:pt x="41" y="145"/>
                  </a:lnTo>
                  <a:lnTo>
                    <a:pt x="33" y="150"/>
                  </a:lnTo>
                  <a:lnTo>
                    <a:pt x="25" y="157"/>
                  </a:lnTo>
                  <a:lnTo>
                    <a:pt x="17" y="164"/>
                  </a:lnTo>
                  <a:lnTo>
                    <a:pt x="14" y="172"/>
                  </a:lnTo>
                  <a:lnTo>
                    <a:pt x="14" y="172"/>
                  </a:lnTo>
                  <a:lnTo>
                    <a:pt x="6" y="189"/>
                  </a:lnTo>
                  <a:lnTo>
                    <a:pt x="3" y="198"/>
                  </a:lnTo>
                  <a:lnTo>
                    <a:pt x="2" y="209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4" y="238"/>
                  </a:lnTo>
                  <a:lnTo>
                    <a:pt x="7" y="242"/>
                  </a:lnTo>
                  <a:lnTo>
                    <a:pt x="11" y="244"/>
                  </a:lnTo>
                  <a:lnTo>
                    <a:pt x="11" y="244"/>
                  </a:lnTo>
                  <a:lnTo>
                    <a:pt x="21" y="253"/>
                  </a:lnTo>
                  <a:lnTo>
                    <a:pt x="33" y="261"/>
                  </a:lnTo>
                  <a:lnTo>
                    <a:pt x="58" y="276"/>
                  </a:lnTo>
                  <a:lnTo>
                    <a:pt x="83" y="287"/>
                  </a:lnTo>
                  <a:lnTo>
                    <a:pt x="110" y="298"/>
                  </a:lnTo>
                  <a:lnTo>
                    <a:pt x="164" y="316"/>
                  </a:lnTo>
                  <a:lnTo>
                    <a:pt x="190" y="327"/>
                  </a:lnTo>
                  <a:lnTo>
                    <a:pt x="216" y="337"/>
                  </a:lnTo>
                  <a:lnTo>
                    <a:pt x="216" y="337"/>
                  </a:lnTo>
                  <a:lnTo>
                    <a:pt x="220" y="341"/>
                  </a:lnTo>
                  <a:lnTo>
                    <a:pt x="227" y="345"/>
                  </a:lnTo>
                  <a:lnTo>
                    <a:pt x="227" y="345"/>
                  </a:lnTo>
                  <a:lnTo>
                    <a:pt x="241" y="350"/>
                  </a:lnTo>
                  <a:lnTo>
                    <a:pt x="257" y="355"/>
                  </a:lnTo>
                  <a:lnTo>
                    <a:pt x="257" y="355"/>
                  </a:lnTo>
                  <a:lnTo>
                    <a:pt x="261" y="355"/>
                  </a:lnTo>
                  <a:lnTo>
                    <a:pt x="261" y="355"/>
                  </a:lnTo>
                  <a:lnTo>
                    <a:pt x="267" y="357"/>
                  </a:lnTo>
                  <a:lnTo>
                    <a:pt x="267" y="357"/>
                  </a:lnTo>
                  <a:lnTo>
                    <a:pt x="263" y="357"/>
                  </a:lnTo>
                  <a:lnTo>
                    <a:pt x="263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86" y="375"/>
                  </a:lnTo>
                  <a:lnTo>
                    <a:pt x="308" y="393"/>
                  </a:lnTo>
                  <a:lnTo>
                    <a:pt x="308" y="393"/>
                  </a:lnTo>
                  <a:lnTo>
                    <a:pt x="316" y="401"/>
                  </a:lnTo>
                  <a:lnTo>
                    <a:pt x="322" y="409"/>
                  </a:lnTo>
                  <a:lnTo>
                    <a:pt x="327" y="418"/>
                  </a:lnTo>
                  <a:lnTo>
                    <a:pt x="333" y="429"/>
                  </a:lnTo>
                  <a:lnTo>
                    <a:pt x="335" y="439"/>
                  </a:lnTo>
                  <a:lnTo>
                    <a:pt x="338" y="450"/>
                  </a:lnTo>
                  <a:lnTo>
                    <a:pt x="339" y="461"/>
                  </a:lnTo>
                  <a:lnTo>
                    <a:pt x="338" y="472"/>
                  </a:lnTo>
                  <a:lnTo>
                    <a:pt x="338" y="484"/>
                  </a:lnTo>
                  <a:lnTo>
                    <a:pt x="335" y="494"/>
                  </a:lnTo>
                  <a:lnTo>
                    <a:pt x="333" y="506"/>
                  </a:lnTo>
                  <a:lnTo>
                    <a:pt x="329" y="516"/>
                  </a:lnTo>
                  <a:lnTo>
                    <a:pt x="325" y="525"/>
                  </a:lnTo>
                  <a:lnTo>
                    <a:pt x="320" y="535"/>
                  </a:lnTo>
                  <a:lnTo>
                    <a:pt x="313" y="544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295" y="561"/>
                  </a:lnTo>
                  <a:lnTo>
                    <a:pt x="283" y="569"/>
                  </a:lnTo>
                  <a:lnTo>
                    <a:pt x="269" y="575"/>
                  </a:lnTo>
                  <a:lnTo>
                    <a:pt x="254" y="582"/>
                  </a:lnTo>
                  <a:lnTo>
                    <a:pt x="238" y="586"/>
                  </a:lnTo>
                  <a:lnTo>
                    <a:pt x="223" y="589"/>
                  </a:lnTo>
                  <a:lnTo>
                    <a:pt x="208" y="592"/>
                  </a:lnTo>
                  <a:lnTo>
                    <a:pt x="193" y="593"/>
                  </a:lnTo>
                  <a:lnTo>
                    <a:pt x="193" y="593"/>
                  </a:lnTo>
                  <a:lnTo>
                    <a:pt x="187" y="592"/>
                  </a:lnTo>
                  <a:lnTo>
                    <a:pt x="182" y="592"/>
                  </a:lnTo>
                  <a:lnTo>
                    <a:pt x="177" y="592"/>
                  </a:lnTo>
                  <a:lnTo>
                    <a:pt x="172" y="595"/>
                  </a:lnTo>
                  <a:lnTo>
                    <a:pt x="168" y="597"/>
                  </a:lnTo>
                  <a:lnTo>
                    <a:pt x="164" y="601"/>
                  </a:lnTo>
                  <a:lnTo>
                    <a:pt x="161" y="608"/>
                  </a:lnTo>
                  <a:lnTo>
                    <a:pt x="161" y="614"/>
                  </a:lnTo>
                  <a:lnTo>
                    <a:pt x="161" y="617"/>
                  </a:lnTo>
                  <a:lnTo>
                    <a:pt x="161" y="617"/>
                  </a:lnTo>
                  <a:lnTo>
                    <a:pt x="161" y="621"/>
                  </a:lnTo>
                  <a:lnTo>
                    <a:pt x="163" y="625"/>
                  </a:lnTo>
                  <a:lnTo>
                    <a:pt x="165" y="629"/>
                  </a:lnTo>
                  <a:lnTo>
                    <a:pt x="168" y="633"/>
                  </a:lnTo>
                  <a:lnTo>
                    <a:pt x="172" y="635"/>
                  </a:lnTo>
                  <a:lnTo>
                    <a:pt x="176" y="638"/>
                  </a:lnTo>
                  <a:lnTo>
                    <a:pt x="180" y="639"/>
                  </a:lnTo>
                  <a:lnTo>
                    <a:pt x="184" y="639"/>
                  </a:lnTo>
                  <a:lnTo>
                    <a:pt x="184" y="639"/>
                  </a:lnTo>
                  <a:lnTo>
                    <a:pt x="204" y="639"/>
                  </a:lnTo>
                  <a:lnTo>
                    <a:pt x="224" y="637"/>
                  </a:lnTo>
                  <a:lnTo>
                    <a:pt x="244" y="633"/>
                  </a:lnTo>
                  <a:lnTo>
                    <a:pt x="262" y="626"/>
                  </a:lnTo>
                  <a:lnTo>
                    <a:pt x="282" y="620"/>
                  </a:lnTo>
                  <a:lnTo>
                    <a:pt x="299" y="610"/>
                  </a:lnTo>
                  <a:lnTo>
                    <a:pt x="316" y="601"/>
                  </a:lnTo>
                  <a:lnTo>
                    <a:pt x="330" y="589"/>
                  </a:lnTo>
                  <a:lnTo>
                    <a:pt x="344" y="576"/>
                  </a:lnTo>
                  <a:lnTo>
                    <a:pt x="356" y="562"/>
                  </a:lnTo>
                  <a:lnTo>
                    <a:pt x="367" y="546"/>
                  </a:lnTo>
                  <a:lnTo>
                    <a:pt x="375" y="529"/>
                  </a:lnTo>
                  <a:lnTo>
                    <a:pt x="381" y="512"/>
                  </a:lnTo>
                  <a:lnTo>
                    <a:pt x="385" y="493"/>
                  </a:lnTo>
                  <a:lnTo>
                    <a:pt x="385" y="472"/>
                  </a:lnTo>
                  <a:lnTo>
                    <a:pt x="382" y="451"/>
                  </a:lnTo>
                  <a:lnTo>
                    <a:pt x="382" y="451"/>
                  </a:lnTo>
                  <a:lnTo>
                    <a:pt x="380" y="436"/>
                  </a:lnTo>
                  <a:lnTo>
                    <a:pt x="376" y="422"/>
                  </a:lnTo>
                  <a:lnTo>
                    <a:pt x="372" y="409"/>
                  </a:lnTo>
                  <a:lnTo>
                    <a:pt x="367" y="397"/>
                  </a:lnTo>
                  <a:lnTo>
                    <a:pt x="360" y="387"/>
                  </a:lnTo>
                  <a:lnTo>
                    <a:pt x="354" y="376"/>
                  </a:lnTo>
                  <a:lnTo>
                    <a:pt x="346" y="366"/>
                  </a:lnTo>
                  <a:lnTo>
                    <a:pt x="338" y="358"/>
                  </a:lnTo>
                  <a:lnTo>
                    <a:pt x="330" y="349"/>
                  </a:lnTo>
                  <a:lnTo>
                    <a:pt x="321" y="342"/>
                  </a:lnTo>
                  <a:lnTo>
                    <a:pt x="301" y="328"/>
                  </a:lnTo>
                  <a:lnTo>
                    <a:pt x="279" y="317"/>
                  </a:lnTo>
                  <a:lnTo>
                    <a:pt x="257" y="307"/>
                  </a:lnTo>
                  <a:lnTo>
                    <a:pt x="257" y="307"/>
                  </a:lnTo>
                  <a:lnTo>
                    <a:pt x="233" y="295"/>
                  </a:lnTo>
                  <a:lnTo>
                    <a:pt x="221" y="290"/>
                  </a:lnTo>
                  <a:lnTo>
                    <a:pt x="210" y="286"/>
                  </a:lnTo>
                  <a:lnTo>
                    <a:pt x="210" y="286"/>
                  </a:lnTo>
                  <a:lnTo>
                    <a:pt x="176" y="276"/>
                  </a:lnTo>
                  <a:lnTo>
                    <a:pt x="142" y="263"/>
                  </a:lnTo>
                  <a:lnTo>
                    <a:pt x="108" y="248"/>
                  </a:lnTo>
                  <a:lnTo>
                    <a:pt x="75" y="234"/>
                  </a:lnTo>
                  <a:lnTo>
                    <a:pt x="75" y="234"/>
                  </a:lnTo>
                  <a:lnTo>
                    <a:pt x="68" y="230"/>
                  </a:lnTo>
                  <a:lnTo>
                    <a:pt x="63" y="226"/>
                  </a:lnTo>
                  <a:lnTo>
                    <a:pt x="58" y="222"/>
                  </a:lnTo>
                  <a:lnTo>
                    <a:pt x="55" y="218"/>
                  </a:lnTo>
                  <a:lnTo>
                    <a:pt x="54" y="213"/>
                  </a:lnTo>
                  <a:lnTo>
                    <a:pt x="53" y="208"/>
                  </a:lnTo>
                  <a:lnTo>
                    <a:pt x="53" y="204"/>
                  </a:lnTo>
                  <a:lnTo>
                    <a:pt x="54" y="198"/>
                  </a:lnTo>
                  <a:lnTo>
                    <a:pt x="55" y="195"/>
                  </a:lnTo>
                  <a:lnTo>
                    <a:pt x="59" y="191"/>
                  </a:lnTo>
                  <a:lnTo>
                    <a:pt x="63" y="187"/>
                  </a:lnTo>
                  <a:lnTo>
                    <a:pt x="67" y="183"/>
                  </a:lnTo>
                  <a:lnTo>
                    <a:pt x="72" y="180"/>
                  </a:lnTo>
                  <a:lnTo>
                    <a:pt x="79" y="178"/>
                  </a:lnTo>
                  <a:lnTo>
                    <a:pt x="85" y="175"/>
                  </a:lnTo>
                  <a:lnTo>
                    <a:pt x="92" y="174"/>
                  </a:lnTo>
                  <a:lnTo>
                    <a:pt x="92" y="1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4" name="Freeform 1130">
              <a:extLst>
                <a:ext uri="{FF2B5EF4-FFF2-40B4-BE49-F238E27FC236}">
                  <a16:creationId xmlns:a16="http://schemas.microsoft.com/office/drawing/2014/main" id="{F1CA0518-D416-3845-BE70-FA65E991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551" y="4613275"/>
              <a:ext cx="3175" cy="15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lnTo>
                    <a:pt x="5" y="2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5" name="Freeform 1131">
              <a:extLst>
                <a:ext uri="{FF2B5EF4-FFF2-40B4-BE49-F238E27FC236}">
                  <a16:creationId xmlns:a16="http://schemas.microsoft.com/office/drawing/2014/main" id="{30774C7D-2CB7-824F-B148-B42518362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4500563"/>
              <a:ext cx="153988" cy="254000"/>
            </a:xfrm>
            <a:custGeom>
              <a:avLst/>
              <a:gdLst/>
              <a:ahLst/>
              <a:cxnLst>
                <a:cxn ang="0">
                  <a:pos x="261" y="464"/>
                </a:cxn>
                <a:cxn ang="0">
                  <a:pos x="214" y="440"/>
                </a:cxn>
                <a:cxn ang="0">
                  <a:pos x="209" y="422"/>
                </a:cxn>
                <a:cxn ang="0">
                  <a:pos x="189" y="396"/>
                </a:cxn>
                <a:cxn ang="0">
                  <a:pos x="141" y="375"/>
                </a:cxn>
                <a:cxn ang="0">
                  <a:pos x="53" y="376"/>
                </a:cxn>
                <a:cxn ang="0">
                  <a:pos x="9" y="404"/>
                </a:cxn>
                <a:cxn ang="0">
                  <a:pos x="0" y="456"/>
                </a:cxn>
                <a:cxn ang="0">
                  <a:pos x="18" y="548"/>
                </a:cxn>
                <a:cxn ang="0">
                  <a:pos x="61" y="596"/>
                </a:cxn>
                <a:cxn ang="0">
                  <a:pos x="154" y="633"/>
                </a:cxn>
                <a:cxn ang="0">
                  <a:pos x="232" y="639"/>
                </a:cxn>
                <a:cxn ang="0">
                  <a:pos x="247" y="625"/>
                </a:cxn>
                <a:cxn ang="0">
                  <a:pos x="240" y="599"/>
                </a:cxn>
                <a:cxn ang="0">
                  <a:pos x="202" y="592"/>
                </a:cxn>
                <a:cxn ang="0">
                  <a:pos x="103" y="567"/>
                </a:cxn>
                <a:cxn ang="0">
                  <a:pos x="53" y="521"/>
                </a:cxn>
                <a:cxn ang="0">
                  <a:pos x="44" y="465"/>
                </a:cxn>
                <a:cxn ang="0">
                  <a:pos x="52" y="434"/>
                </a:cxn>
                <a:cxn ang="0">
                  <a:pos x="106" y="418"/>
                </a:cxn>
                <a:cxn ang="0">
                  <a:pos x="155" y="425"/>
                </a:cxn>
                <a:cxn ang="0">
                  <a:pos x="164" y="435"/>
                </a:cxn>
                <a:cxn ang="0">
                  <a:pos x="172" y="456"/>
                </a:cxn>
                <a:cxn ang="0">
                  <a:pos x="206" y="493"/>
                </a:cxn>
                <a:cxn ang="0">
                  <a:pos x="266" y="510"/>
                </a:cxn>
                <a:cxn ang="0">
                  <a:pos x="327" y="504"/>
                </a:cxn>
                <a:cxn ang="0">
                  <a:pos x="370" y="474"/>
                </a:cxn>
                <a:cxn ang="0">
                  <a:pos x="387" y="430"/>
                </a:cxn>
                <a:cxn ang="0">
                  <a:pos x="378" y="395"/>
                </a:cxn>
                <a:cxn ang="0">
                  <a:pos x="304" y="351"/>
                </a:cxn>
                <a:cxn ang="0">
                  <a:pos x="172" y="302"/>
                </a:cxn>
                <a:cxn ang="0">
                  <a:pos x="130" y="285"/>
                </a:cxn>
                <a:cxn ang="0">
                  <a:pos x="121" y="282"/>
                </a:cxn>
                <a:cxn ang="0">
                  <a:pos x="102" y="264"/>
                </a:cxn>
                <a:cxn ang="0">
                  <a:pos x="60" y="221"/>
                </a:cxn>
                <a:cxn ang="0">
                  <a:pos x="49" y="167"/>
                </a:cxn>
                <a:cxn ang="0">
                  <a:pos x="64" y="113"/>
                </a:cxn>
                <a:cxn ang="0">
                  <a:pos x="92" y="79"/>
                </a:cxn>
                <a:cxn ang="0">
                  <a:pos x="164" y="49"/>
                </a:cxn>
                <a:cxn ang="0">
                  <a:pos x="205" y="48"/>
                </a:cxn>
                <a:cxn ang="0">
                  <a:pos x="226" y="32"/>
                </a:cxn>
                <a:cxn ang="0">
                  <a:pos x="225" y="14"/>
                </a:cxn>
                <a:cxn ang="0">
                  <a:pos x="209" y="1"/>
                </a:cxn>
                <a:cxn ang="0">
                  <a:pos x="145" y="8"/>
                </a:cxn>
                <a:cxn ang="0">
                  <a:pos x="57" y="51"/>
                </a:cxn>
                <a:cxn ang="0">
                  <a:pos x="7" y="128"/>
                </a:cxn>
                <a:cxn ang="0">
                  <a:pos x="7" y="204"/>
                </a:cxn>
                <a:cxn ang="0">
                  <a:pos x="35" y="264"/>
                </a:cxn>
                <a:cxn ang="0">
                  <a:pos x="87" y="311"/>
                </a:cxn>
                <a:cxn ang="0">
                  <a:pos x="166" y="349"/>
                </a:cxn>
                <a:cxn ang="0">
                  <a:pos x="280" y="391"/>
                </a:cxn>
                <a:cxn ang="0">
                  <a:pos x="329" y="418"/>
                </a:cxn>
                <a:cxn ang="0">
                  <a:pos x="334" y="440"/>
                </a:cxn>
                <a:cxn ang="0">
                  <a:pos x="315" y="460"/>
                </a:cxn>
              </a:cxnLst>
              <a:rect l="0" t="0" r="r" b="b"/>
              <a:pathLst>
                <a:path w="387" h="639">
                  <a:moveTo>
                    <a:pt x="295" y="465"/>
                  </a:moveTo>
                  <a:lnTo>
                    <a:pt x="295" y="465"/>
                  </a:lnTo>
                  <a:lnTo>
                    <a:pt x="286" y="465"/>
                  </a:lnTo>
                  <a:lnTo>
                    <a:pt x="274" y="465"/>
                  </a:lnTo>
                  <a:lnTo>
                    <a:pt x="261" y="464"/>
                  </a:lnTo>
                  <a:lnTo>
                    <a:pt x="249" y="461"/>
                  </a:lnTo>
                  <a:lnTo>
                    <a:pt x="238" y="457"/>
                  </a:lnTo>
                  <a:lnTo>
                    <a:pt x="226" y="451"/>
                  </a:lnTo>
                  <a:lnTo>
                    <a:pt x="218" y="444"/>
                  </a:lnTo>
                  <a:lnTo>
                    <a:pt x="214" y="440"/>
                  </a:lnTo>
                  <a:lnTo>
                    <a:pt x="213" y="435"/>
                  </a:lnTo>
                  <a:lnTo>
                    <a:pt x="213" y="435"/>
                  </a:lnTo>
                  <a:lnTo>
                    <a:pt x="211" y="427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5" y="414"/>
                  </a:lnTo>
                  <a:lnTo>
                    <a:pt x="201" y="408"/>
                  </a:lnTo>
                  <a:lnTo>
                    <a:pt x="201" y="408"/>
                  </a:lnTo>
                  <a:lnTo>
                    <a:pt x="196" y="401"/>
                  </a:lnTo>
                  <a:lnTo>
                    <a:pt x="189" y="396"/>
                  </a:lnTo>
                  <a:lnTo>
                    <a:pt x="181" y="391"/>
                  </a:lnTo>
                  <a:lnTo>
                    <a:pt x="175" y="387"/>
                  </a:lnTo>
                  <a:lnTo>
                    <a:pt x="158" y="379"/>
                  </a:lnTo>
                  <a:lnTo>
                    <a:pt x="141" y="375"/>
                  </a:lnTo>
                  <a:lnTo>
                    <a:pt x="141" y="375"/>
                  </a:lnTo>
                  <a:lnTo>
                    <a:pt x="123" y="371"/>
                  </a:lnTo>
                  <a:lnTo>
                    <a:pt x="100" y="370"/>
                  </a:lnTo>
                  <a:lnTo>
                    <a:pt x="77" y="371"/>
                  </a:lnTo>
                  <a:lnTo>
                    <a:pt x="65" y="374"/>
                  </a:lnTo>
                  <a:lnTo>
                    <a:pt x="53" y="376"/>
                  </a:lnTo>
                  <a:lnTo>
                    <a:pt x="43" y="380"/>
                  </a:lnTo>
                  <a:lnTo>
                    <a:pt x="32" y="384"/>
                  </a:lnTo>
                  <a:lnTo>
                    <a:pt x="23" y="389"/>
                  </a:lnTo>
                  <a:lnTo>
                    <a:pt x="15" y="396"/>
                  </a:lnTo>
                  <a:lnTo>
                    <a:pt x="9" y="404"/>
                  </a:lnTo>
                  <a:lnTo>
                    <a:pt x="4" y="413"/>
                  </a:lnTo>
                  <a:lnTo>
                    <a:pt x="1" y="423"/>
                  </a:lnTo>
                  <a:lnTo>
                    <a:pt x="0" y="435"/>
                  </a:lnTo>
                  <a:lnTo>
                    <a:pt x="0" y="435"/>
                  </a:lnTo>
                  <a:lnTo>
                    <a:pt x="0" y="456"/>
                  </a:lnTo>
                  <a:lnTo>
                    <a:pt x="0" y="476"/>
                  </a:lnTo>
                  <a:lnTo>
                    <a:pt x="2" y="495"/>
                  </a:lnTo>
                  <a:lnTo>
                    <a:pt x="5" y="514"/>
                  </a:lnTo>
                  <a:lnTo>
                    <a:pt x="10" y="531"/>
                  </a:lnTo>
                  <a:lnTo>
                    <a:pt x="18" y="548"/>
                  </a:lnTo>
                  <a:lnTo>
                    <a:pt x="30" y="565"/>
                  </a:lnTo>
                  <a:lnTo>
                    <a:pt x="43" y="582"/>
                  </a:lnTo>
                  <a:lnTo>
                    <a:pt x="43" y="582"/>
                  </a:lnTo>
                  <a:lnTo>
                    <a:pt x="52" y="589"/>
                  </a:lnTo>
                  <a:lnTo>
                    <a:pt x="61" y="596"/>
                  </a:lnTo>
                  <a:lnTo>
                    <a:pt x="70" y="603"/>
                  </a:lnTo>
                  <a:lnTo>
                    <a:pt x="82" y="609"/>
                  </a:lnTo>
                  <a:lnTo>
                    <a:pt x="104" y="620"/>
                  </a:lnTo>
                  <a:lnTo>
                    <a:pt x="129" y="627"/>
                  </a:lnTo>
                  <a:lnTo>
                    <a:pt x="154" y="633"/>
                  </a:lnTo>
                  <a:lnTo>
                    <a:pt x="179" y="637"/>
                  </a:lnTo>
                  <a:lnTo>
                    <a:pt x="204" y="639"/>
                  </a:lnTo>
                  <a:lnTo>
                    <a:pt x="227" y="639"/>
                  </a:lnTo>
                  <a:lnTo>
                    <a:pt x="227" y="639"/>
                  </a:lnTo>
                  <a:lnTo>
                    <a:pt x="232" y="639"/>
                  </a:lnTo>
                  <a:lnTo>
                    <a:pt x="236" y="638"/>
                  </a:lnTo>
                  <a:lnTo>
                    <a:pt x="240" y="635"/>
                  </a:lnTo>
                  <a:lnTo>
                    <a:pt x="243" y="633"/>
                  </a:lnTo>
                  <a:lnTo>
                    <a:pt x="246" y="629"/>
                  </a:lnTo>
                  <a:lnTo>
                    <a:pt x="247" y="625"/>
                  </a:lnTo>
                  <a:lnTo>
                    <a:pt x="249" y="617"/>
                  </a:lnTo>
                  <a:lnTo>
                    <a:pt x="247" y="608"/>
                  </a:lnTo>
                  <a:lnTo>
                    <a:pt x="246" y="604"/>
                  </a:lnTo>
                  <a:lnTo>
                    <a:pt x="243" y="601"/>
                  </a:lnTo>
                  <a:lnTo>
                    <a:pt x="240" y="599"/>
                  </a:lnTo>
                  <a:lnTo>
                    <a:pt x="236" y="596"/>
                  </a:lnTo>
                  <a:lnTo>
                    <a:pt x="232" y="595"/>
                  </a:lnTo>
                  <a:lnTo>
                    <a:pt x="227" y="593"/>
                  </a:lnTo>
                  <a:lnTo>
                    <a:pt x="227" y="593"/>
                  </a:lnTo>
                  <a:lnTo>
                    <a:pt x="202" y="592"/>
                  </a:lnTo>
                  <a:lnTo>
                    <a:pt x="175" y="589"/>
                  </a:lnTo>
                  <a:lnTo>
                    <a:pt x="145" y="583"/>
                  </a:lnTo>
                  <a:lnTo>
                    <a:pt x="130" y="579"/>
                  </a:lnTo>
                  <a:lnTo>
                    <a:pt x="116" y="574"/>
                  </a:lnTo>
                  <a:lnTo>
                    <a:pt x="103" y="567"/>
                  </a:lnTo>
                  <a:lnTo>
                    <a:pt x="90" y="561"/>
                  </a:lnTo>
                  <a:lnTo>
                    <a:pt x="78" y="552"/>
                  </a:lnTo>
                  <a:lnTo>
                    <a:pt x="68" y="542"/>
                  </a:lnTo>
                  <a:lnTo>
                    <a:pt x="60" y="533"/>
                  </a:lnTo>
                  <a:lnTo>
                    <a:pt x="53" y="521"/>
                  </a:lnTo>
                  <a:lnTo>
                    <a:pt x="48" y="508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44" y="474"/>
                  </a:lnTo>
                  <a:lnTo>
                    <a:pt x="44" y="465"/>
                  </a:lnTo>
                  <a:lnTo>
                    <a:pt x="44" y="453"/>
                  </a:lnTo>
                  <a:lnTo>
                    <a:pt x="44" y="453"/>
                  </a:lnTo>
                  <a:lnTo>
                    <a:pt x="45" y="448"/>
                  </a:lnTo>
                  <a:lnTo>
                    <a:pt x="47" y="443"/>
                  </a:lnTo>
                  <a:lnTo>
                    <a:pt x="52" y="434"/>
                  </a:lnTo>
                  <a:lnTo>
                    <a:pt x="58" y="427"/>
                  </a:lnTo>
                  <a:lnTo>
                    <a:pt x="66" y="423"/>
                  </a:lnTo>
                  <a:lnTo>
                    <a:pt x="75" y="419"/>
                  </a:lnTo>
                  <a:lnTo>
                    <a:pt x="86" y="418"/>
                  </a:lnTo>
                  <a:lnTo>
                    <a:pt x="106" y="418"/>
                  </a:lnTo>
                  <a:lnTo>
                    <a:pt x="106" y="418"/>
                  </a:lnTo>
                  <a:lnTo>
                    <a:pt x="117" y="418"/>
                  </a:lnTo>
                  <a:lnTo>
                    <a:pt x="137" y="421"/>
                  </a:lnTo>
                  <a:lnTo>
                    <a:pt x="147" y="422"/>
                  </a:lnTo>
                  <a:lnTo>
                    <a:pt x="155" y="425"/>
                  </a:lnTo>
                  <a:lnTo>
                    <a:pt x="162" y="427"/>
                  </a:lnTo>
                  <a:lnTo>
                    <a:pt x="163" y="429"/>
                  </a:lnTo>
                  <a:lnTo>
                    <a:pt x="164" y="431"/>
                  </a:lnTo>
                  <a:lnTo>
                    <a:pt x="164" y="431"/>
                  </a:lnTo>
                  <a:lnTo>
                    <a:pt x="164" y="435"/>
                  </a:lnTo>
                  <a:lnTo>
                    <a:pt x="167" y="440"/>
                  </a:lnTo>
                  <a:lnTo>
                    <a:pt x="167" y="440"/>
                  </a:lnTo>
                  <a:lnTo>
                    <a:pt x="167" y="446"/>
                  </a:lnTo>
                  <a:lnTo>
                    <a:pt x="167" y="446"/>
                  </a:lnTo>
                  <a:lnTo>
                    <a:pt x="172" y="456"/>
                  </a:lnTo>
                  <a:lnTo>
                    <a:pt x="177" y="465"/>
                  </a:lnTo>
                  <a:lnTo>
                    <a:pt x="183" y="473"/>
                  </a:lnTo>
                  <a:lnTo>
                    <a:pt x="191" y="481"/>
                  </a:lnTo>
                  <a:lnTo>
                    <a:pt x="198" y="487"/>
                  </a:lnTo>
                  <a:lnTo>
                    <a:pt x="206" y="493"/>
                  </a:lnTo>
                  <a:lnTo>
                    <a:pt x="215" y="498"/>
                  </a:lnTo>
                  <a:lnTo>
                    <a:pt x="225" y="502"/>
                  </a:lnTo>
                  <a:lnTo>
                    <a:pt x="235" y="504"/>
                  </a:lnTo>
                  <a:lnTo>
                    <a:pt x="246" y="507"/>
                  </a:lnTo>
                  <a:lnTo>
                    <a:pt x="266" y="510"/>
                  </a:lnTo>
                  <a:lnTo>
                    <a:pt x="287" y="511"/>
                  </a:lnTo>
                  <a:lnTo>
                    <a:pt x="308" y="510"/>
                  </a:lnTo>
                  <a:lnTo>
                    <a:pt x="308" y="510"/>
                  </a:lnTo>
                  <a:lnTo>
                    <a:pt x="317" y="507"/>
                  </a:lnTo>
                  <a:lnTo>
                    <a:pt x="327" y="504"/>
                  </a:lnTo>
                  <a:lnTo>
                    <a:pt x="337" y="501"/>
                  </a:lnTo>
                  <a:lnTo>
                    <a:pt x="346" y="495"/>
                  </a:lnTo>
                  <a:lnTo>
                    <a:pt x="355" y="489"/>
                  </a:lnTo>
                  <a:lnTo>
                    <a:pt x="363" y="482"/>
                  </a:lnTo>
                  <a:lnTo>
                    <a:pt x="370" y="474"/>
                  </a:lnTo>
                  <a:lnTo>
                    <a:pt x="375" y="467"/>
                  </a:lnTo>
                  <a:lnTo>
                    <a:pt x="375" y="467"/>
                  </a:lnTo>
                  <a:lnTo>
                    <a:pt x="382" y="450"/>
                  </a:lnTo>
                  <a:lnTo>
                    <a:pt x="384" y="440"/>
                  </a:lnTo>
                  <a:lnTo>
                    <a:pt x="387" y="430"/>
                  </a:lnTo>
                  <a:lnTo>
                    <a:pt x="387" y="421"/>
                  </a:lnTo>
                  <a:lnTo>
                    <a:pt x="387" y="410"/>
                  </a:lnTo>
                  <a:lnTo>
                    <a:pt x="383" y="402"/>
                  </a:lnTo>
                  <a:lnTo>
                    <a:pt x="380" y="399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66" y="385"/>
                  </a:lnTo>
                  <a:lnTo>
                    <a:pt x="354" y="378"/>
                  </a:lnTo>
                  <a:lnTo>
                    <a:pt x="329" y="363"/>
                  </a:lnTo>
                  <a:lnTo>
                    <a:pt x="304" y="351"/>
                  </a:lnTo>
                  <a:lnTo>
                    <a:pt x="278" y="342"/>
                  </a:lnTo>
                  <a:lnTo>
                    <a:pt x="225" y="323"/>
                  </a:lnTo>
                  <a:lnTo>
                    <a:pt x="198" y="314"/>
                  </a:lnTo>
                  <a:lnTo>
                    <a:pt x="172" y="302"/>
                  </a:lnTo>
                  <a:lnTo>
                    <a:pt x="172" y="302"/>
                  </a:lnTo>
                  <a:lnTo>
                    <a:pt x="167" y="298"/>
                  </a:lnTo>
                  <a:lnTo>
                    <a:pt x="162" y="295"/>
                  </a:lnTo>
                  <a:lnTo>
                    <a:pt x="162" y="295"/>
                  </a:lnTo>
                  <a:lnTo>
                    <a:pt x="146" y="290"/>
                  </a:lnTo>
                  <a:lnTo>
                    <a:pt x="130" y="285"/>
                  </a:lnTo>
                  <a:lnTo>
                    <a:pt x="130" y="285"/>
                  </a:lnTo>
                  <a:lnTo>
                    <a:pt x="126" y="283"/>
                  </a:lnTo>
                  <a:lnTo>
                    <a:pt x="126" y="283"/>
                  </a:lnTo>
                  <a:lnTo>
                    <a:pt x="121" y="282"/>
                  </a:lnTo>
                  <a:lnTo>
                    <a:pt x="121" y="282"/>
                  </a:lnTo>
                  <a:lnTo>
                    <a:pt x="125" y="283"/>
                  </a:lnTo>
                  <a:lnTo>
                    <a:pt x="125" y="283"/>
                  </a:lnTo>
                  <a:lnTo>
                    <a:pt x="120" y="281"/>
                  </a:lnTo>
                  <a:lnTo>
                    <a:pt x="120" y="281"/>
                  </a:lnTo>
                  <a:lnTo>
                    <a:pt x="102" y="264"/>
                  </a:lnTo>
                  <a:lnTo>
                    <a:pt x="81" y="246"/>
                  </a:lnTo>
                  <a:lnTo>
                    <a:pt x="81" y="246"/>
                  </a:lnTo>
                  <a:lnTo>
                    <a:pt x="73" y="239"/>
                  </a:lnTo>
                  <a:lnTo>
                    <a:pt x="65" y="230"/>
                  </a:lnTo>
                  <a:lnTo>
                    <a:pt x="60" y="221"/>
                  </a:lnTo>
                  <a:lnTo>
                    <a:pt x="56" y="210"/>
                  </a:lnTo>
                  <a:lnTo>
                    <a:pt x="52" y="201"/>
                  </a:lnTo>
                  <a:lnTo>
                    <a:pt x="51" y="189"/>
                  </a:lnTo>
                  <a:lnTo>
                    <a:pt x="49" y="179"/>
                  </a:lnTo>
                  <a:lnTo>
                    <a:pt x="49" y="167"/>
                  </a:lnTo>
                  <a:lnTo>
                    <a:pt x="51" y="157"/>
                  </a:lnTo>
                  <a:lnTo>
                    <a:pt x="52" y="145"/>
                  </a:lnTo>
                  <a:lnTo>
                    <a:pt x="55" y="134"/>
                  </a:lnTo>
                  <a:lnTo>
                    <a:pt x="58" y="124"/>
                  </a:lnTo>
                  <a:lnTo>
                    <a:pt x="64" y="113"/>
                  </a:lnTo>
                  <a:lnTo>
                    <a:pt x="69" y="104"/>
                  </a:lnTo>
                  <a:lnTo>
                    <a:pt x="75" y="9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79"/>
                  </a:lnTo>
                  <a:lnTo>
                    <a:pt x="106" y="70"/>
                  </a:lnTo>
                  <a:lnTo>
                    <a:pt x="119" y="64"/>
                  </a:lnTo>
                  <a:lnTo>
                    <a:pt x="133" y="59"/>
                  </a:lnTo>
                  <a:lnTo>
                    <a:pt x="149" y="53"/>
                  </a:lnTo>
                  <a:lnTo>
                    <a:pt x="164" y="49"/>
                  </a:lnTo>
                  <a:lnTo>
                    <a:pt x="180" y="48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200" y="48"/>
                  </a:lnTo>
                  <a:lnTo>
                    <a:pt x="205" y="48"/>
                  </a:lnTo>
                  <a:lnTo>
                    <a:pt x="210" y="47"/>
                  </a:lnTo>
                  <a:lnTo>
                    <a:pt x="215" y="45"/>
                  </a:lnTo>
                  <a:lnTo>
                    <a:pt x="221" y="42"/>
                  </a:lnTo>
                  <a:lnTo>
                    <a:pt x="223" y="38"/>
                  </a:lnTo>
                  <a:lnTo>
                    <a:pt x="226" y="32"/>
                  </a:lnTo>
                  <a:lnTo>
                    <a:pt x="227" y="26"/>
                  </a:lnTo>
                  <a:lnTo>
                    <a:pt x="227" y="23"/>
                  </a:lnTo>
                  <a:lnTo>
                    <a:pt x="227" y="23"/>
                  </a:lnTo>
                  <a:lnTo>
                    <a:pt x="226" y="18"/>
                  </a:lnTo>
                  <a:lnTo>
                    <a:pt x="225" y="14"/>
                  </a:lnTo>
                  <a:lnTo>
                    <a:pt x="223" y="10"/>
                  </a:lnTo>
                  <a:lnTo>
                    <a:pt x="219" y="6"/>
                  </a:lnTo>
                  <a:lnTo>
                    <a:pt x="217" y="4"/>
                  </a:lnTo>
                  <a:lnTo>
                    <a:pt x="213" y="2"/>
                  </a:lnTo>
                  <a:lnTo>
                    <a:pt x="209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4" y="1"/>
                  </a:lnTo>
                  <a:lnTo>
                    <a:pt x="164" y="4"/>
                  </a:lnTo>
                  <a:lnTo>
                    <a:pt x="145" y="8"/>
                  </a:lnTo>
                  <a:lnTo>
                    <a:pt x="125" y="13"/>
                  </a:lnTo>
                  <a:lnTo>
                    <a:pt x="107" y="21"/>
                  </a:lnTo>
                  <a:lnTo>
                    <a:pt x="89" y="28"/>
                  </a:lnTo>
                  <a:lnTo>
                    <a:pt x="73" y="39"/>
                  </a:lnTo>
                  <a:lnTo>
                    <a:pt x="57" y="51"/>
                  </a:lnTo>
                  <a:lnTo>
                    <a:pt x="43" y="62"/>
                  </a:lnTo>
                  <a:lnTo>
                    <a:pt x="31" y="77"/>
                  </a:lnTo>
                  <a:lnTo>
                    <a:pt x="21" y="93"/>
                  </a:lnTo>
                  <a:lnTo>
                    <a:pt x="13" y="110"/>
                  </a:lnTo>
                  <a:lnTo>
                    <a:pt x="7" y="128"/>
                  </a:lnTo>
                  <a:lnTo>
                    <a:pt x="4" y="147"/>
                  </a:lnTo>
                  <a:lnTo>
                    <a:pt x="2" y="167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7" y="204"/>
                  </a:lnTo>
                  <a:lnTo>
                    <a:pt x="11" y="217"/>
                  </a:lnTo>
                  <a:lnTo>
                    <a:pt x="17" y="230"/>
                  </a:lnTo>
                  <a:lnTo>
                    <a:pt x="22" y="242"/>
                  </a:lnTo>
                  <a:lnTo>
                    <a:pt x="27" y="253"/>
                  </a:lnTo>
                  <a:lnTo>
                    <a:pt x="35" y="264"/>
                  </a:lnTo>
                  <a:lnTo>
                    <a:pt x="41" y="273"/>
                  </a:lnTo>
                  <a:lnTo>
                    <a:pt x="49" y="282"/>
                  </a:lnTo>
                  <a:lnTo>
                    <a:pt x="58" y="290"/>
                  </a:lnTo>
                  <a:lnTo>
                    <a:pt x="68" y="298"/>
                  </a:lnTo>
                  <a:lnTo>
                    <a:pt x="87" y="311"/>
                  </a:lnTo>
                  <a:lnTo>
                    <a:pt x="108" y="323"/>
                  </a:lnTo>
                  <a:lnTo>
                    <a:pt x="132" y="332"/>
                  </a:lnTo>
                  <a:lnTo>
                    <a:pt x="132" y="332"/>
                  </a:lnTo>
                  <a:lnTo>
                    <a:pt x="154" y="345"/>
                  </a:lnTo>
                  <a:lnTo>
                    <a:pt x="166" y="349"/>
                  </a:lnTo>
                  <a:lnTo>
                    <a:pt x="177" y="353"/>
                  </a:lnTo>
                  <a:lnTo>
                    <a:pt x="177" y="353"/>
                  </a:lnTo>
                  <a:lnTo>
                    <a:pt x="213" y="365"/>
                  </a:lnTo>
                  <a:lnTo>
                    <a:pt x="247" y="378"/>
                  </a:lnTo>
                  <a:lnTo>
                    <a:pt x="280" y="391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20" y="409"/>
                  </a:lnTo>
                  <a:lnTo>
                    <a:pt x="325" y="413"/>
                  </a:lnTo>
                  <a:lnTo>
                    <a:pt x="329" y="418"/>
                  </a:lnTo>
                  <a:lnTo>
                    <a:pt x="332" y="422"/>
                  </a:lnTo>
                  <a:lnTo>
                    <a:pt x="334" y="426"/>
                  </a:lnTo>
                  <a:lnTo>
                    <a:pt x="336" y="431"/>
                  </a:lnTo>
                  <a:lnTo>
                    <a:pt x="334" y="436"/>
                  </a:lnTo>
                  <a:lnTo>
                    <a:pt x="334" y="440"/>
                  </a:lnTo>
                  <a:lnTo>
                    <a:pt x="332" y="444"/>
                  </a:lnTo>
                  <a:lnTo>
                    <a:pt x="329" y="450"/>
                  </a:lnTo>
                  <a:lnTo>
                    <a:pt x="325" y="453"/>
                  </a:lnTo>
                  <a:lnTo>
                    <a:pt x="320" y="456"/>
                  </a:lnTo>
                  <a:lnTo>
                    <a:pt x="315" y="460"/>
                  </a:lnTo>
                  <a:lnTo>
                    <a:pt x="310" y="463"/>
                  </a:lnTo>
                  <a:lnTo>
                    <a:pt x="303" y="464"/>
                  </a:lnTo>
                  <a:lnTo>
                    <a:pt x="295" y="465"/>
                  </a:lnTo>
                  <a:lnTo>
                    <a:pt x="295" y="4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6" name="Freeform 1132">
              <a:extLst>
                <a:ext uri="{FF2B5EF4-FFF2-40B4-BE49-F238E27FC236}">
                  <a16:creationId xmlns:a16="http://schemas.microsoft.com/office/drawing/2014/main" id="{6A46873A-FB9F-8A42-8B6D-171B723A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4462463"/>
              <a:ext cx="95250" cy="55563"/>
            </a:xfrm>
            <a:custGeom>
              <a:avLst/>
              <a:gdLst/>
              <a:ahLst/>
              <a:cxnLst>
                <a:cxn ang="0">
                  <a:pos x="242" y="113"/>
                </a:cxn>
                <a:cxn ang="0">
                  <a:pos x="238" y="69"/>
                </a:cxn>
                <a:cxn ang="0">
                  <a:pos x="231" y="49"/>
                </a:cxn>
                <a:cxn ang="0">
                  <a:pos x="218" y="31"/>
                </a:cxn>
                <a:cxn ang="0">
                  <a:pos x="208" y="22"/>
                </a:cxn>
                <a:cxn ang="0">
                  <a:pos x="186" y="10"/>
                </a:cxn>
                <a:cxn ang="0">
                  <a:pos x="159" y="3"/>
                </a:cxn>
                <a:cxn ang="0">
                  <a:pos x="133" y="1"/>
                </a:cxn>
                <a:cxn ang="0">
                  <a:pos x="120" y="0"/>
                </a:cxn>
                <a:cxn ang="0">
                  <a:pos x="82" y="3"/>
                </a:cxn>
                <a:cxn ang="0">
                  <a:pos x="56" y="10"/>
                </a:cxn>
                <a:cxn ang="0">
                  <a:pos x="32" y="20"/>
                </a:cxn>
                <a:cxn ang="0">
                  <a:pos x="22" y="28"/>
                </a:cxn>
                <a:cxn ang="0">
                  <a:pos x="10" y="47"/>
                </a:cxn>
                <a:cxn ang="0">
                  <a:pos x="4" y="69"/>
                </a:cxn>
                <a:cxn ang="0">
                  <a:pos x="1" y="94"/>
                </a:cxn>
                <a:cxn ang="0">
                  <a:pos x="0" y="116"/>
                </a:cxn>
                <a:cxn ang="0">
                  <a:pos x="2" y="125"/>
                </a:cxn>
                <a:cxn ang="0">
                  <a:pos x="8" y="132"/>
                </a:cxn>
                <a:cxn ang="0">
                  <a:pos x="14" y="137"/>
                </a:cxn>
                <a:cxn ang="0">
                  <a:pos x="31" y="137"/>
                </a:cxn>
                <a:cxn ang="0">
                  <a:pos x="39" y="132"/>
                </a:cxn>
                <a:cxn ang="0">
                  <a:pos x="44" y="125"/>
                </a:cxn>
                <a:cxn ang="0">
                  <a:pos x="46" y="116"/>
                </a:cxn>
                <a:cxn ang="0">
                  <a:pos x="47" y="99"/>
                </a:cxn>
                <a:cxn ang="0">
                  <a:pos x="53" y="74"/>
                </a:cxn>
                <a:cxn ang="0">
                  <a:pos x="68" y="57"/>
                </a:cxn>
                <a:cxn ang="0">
                  <a:pos x="93" y="48"/>
                </a:cxn>
                <a:cxn ang="0">
                  <a:pos x="110" y="47"/>
                </a:cxn>
                <a:cxn ang="0">
                  <a:pos x="152" y="48"/>
                </a:cxn>
                <a:cxn ang="0">
                  <a:pos x="167" y="52"/>
                </a:cxn>
                <a:cxn ang="0">
                  <a:pos x="183" y="62"/>
                </a:cxn>
                <a:cxn ang="0">
                  <a:pos x="191" y="77"/>
                </a:cxn>
                <a:cxn ang="0">
                  <a:pos x="195" y="94"/>
                </a:cxn>
                <a:cxn ang="0">
                  <a:pos x="196" y="113"/>
                </a:cxn>
                <a:cxn ang="0">
                  <a:pos x="199" y="122"/>
                </a:cxn>
                <a:cxn ang="0">
                  <a:pos x="204" y="129"/>
                </a:cxn>
                <a:cxn ang="0">
                  <a:pos x="221" y="134"/>
                </a:cxn>
                <a:cxn ang="0">
                  <a:pos x="233" y="132"/>
                </a:cxn>
                <a:cxn ang="0">
                  <a:pos x="238" y="126"/>
                </a:cxn>
                <a:cxn ang="0">
                  <a:pos x="242" y="117"/>
                </a:cxn>
                <a:cxn ang="0">
                  <a:pos x="242" y="113"/>
                </a:cxn>
              </a:cxnLst>
              <a:rect l="0" t="0" r="r" b="b"/>
              <a:pathLst>
                <a:path w="242" h="138">
                  <a:moveTo>
                    <a:pt x="242" y="113"/>
                  </a:moveTo>
                  <a:lnTo>
                    <a:pt x="242" y="113"/>
                  </a:lnTo>
                  <a:lnTo>
                    <a:pt x="239" y="91"/>
                  </a:lnTo>
                  <a:lnTo>
                    <a:pt x="238" y="69"/>
                  </a:lnTo>
                  <a:lnTo>
                    <a:pt x="235" y="58"/>
                  </a:lnTo>
                  <a:lnTo>
                    <a:pt x="231" y="49"/>
                  </a:lnTo>
                  <a:lnTo>
                    <a:pt x="226" y="40"/>
                  </a:lnTo>
                  <a:lnTo>
                    <a:pt x="218" y="31"/>
                  </a:lnTo>
                  <a:lnTo>
                    <a:pt x="218" y="31"/>
                  </a:lnTo>
                  <a:lnTo>
                    <a:pt x="208" y="22"/>
                  </a:lnTo>
                  <a:lnTo>
                    <a:pt x="197" y="15"/>
                  </a:lnTo>
                  <a:lnTo>
                    <a:pt x="186" y="10"/>
                  </a:lnTo>
                  <a:lnTo>
                    <a:pt x="172" y="6"/>
                  </a:lnTo>
                  <a:lnTo>
                    <a:pt x="159" y="3"/>
                  </a:lnTo>
                  <a:lnTo>
                    <a:pt x="146" y="1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5" y="2"/>
                  </a:lnTo>
                  <a:lnTo>
                    <a:pt x="82" y="3"/>
                  </a:lnTo>
                  <a:lnTo>
                    <a:pt x="69" y="6"/>
                  </a:lnTo>
                  <a:lnTo>
                    <a:pt x="56" y="10"/>
                  </a:lnTo>
                  <a:lnTo>
                    <a:pt x="43" y="14"/>
                  </a:lnTo>
                  <a:lnTo>
                    <a:pt x="32" y="20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15" y="36"/>
                  </a:lnTo>
                  <a:lnTo>
                    <a:pt x="10" y="47"/>
                  </a:lnTo>
                  <a:lnTo>
                    <a:pt x="6" y="57"/>
                  </a:lnTo>
                  <a:lnTo>
                    <a:pt x="4" y="69"/>
                  </a:lnTo>
                  <a:lnTo>
                    <a:pt x="1" y="81"/>
                  </a:lnTo>
                  <a:lnTo>
                    <a:pt x="1" y="94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5"/>
                  </a:lnTo>
                  <a:lnTo>
                    <a:pt x="4" y="129"/>
                  </a:lnTo>
                  <a:lnTo>
                    <a:pt x="8" y="132"/>
                  </a:lnTo>
                  <a:lnTo>
                    <a:pt x="10" y="134"/>
                  </a:lnTo>
                  <a:lnTo>
                    <a:pt x="14" y="137"/>
                  </a:lnTo>
                  <a:lnTo>
                    <a:pt x="23" y="138"/>
                  </a:lnTo>
                  <a:lnTo>
                    <a:pt x="31" y="137"/>
                  </a:lnTo>
                  <a:lnTo>
                    <a:pt x="35" y="134"/>
                  </a:lnTo>
                  <a:lnTo>
                    <a:pt x="39" y="132"/>
                  </a:lnTo>
                  <a:lnTo>
                    <a:pt x="42" y="129"/>
                  </a:lnTo>
                  <a:lnTo>
                    <a:pt x="44" y="125"/>
                  </a:lnTo>
                  <a:lnTo>
                    <a:pt x="46" y="121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47" y="99"/>
                  </a:lnTo>
                  <a:lnTo>
                    <a:pt x="49" y="86"/>
                  </a:lnTo>
                  <a:lnTo>
                    <a:pt x="53" y="74"/>
                  </a:lnTo>
                  <a:lnTo>
                    <a:pt x="60" y="65"/>
                  </a:lnTo>
                  <a:lnTo>
                    <a:pt x="68" y="57"/>
                  </a:lnTo>
                  <a:lnTo>
                    <a:pt x="80" y="52"/>
                  </a:lnTo>
                  <a:lnTo>
                    <a:pt x="93" y="48"/>
                  </a:lnTo>
                  <a:lnTo>
                    <a:pt x="110" y="47"/>
                  </a:lnTo>
                  <a:lnTo>
                    <a:pt x="110" y="47"/>
                  </a:lnTo>
                  <a:lnTo>
                    <a:pt x="138" y="47"/>
                  </a:lnTo>
                  <a:lnTo>
                    <a:pt x="152" y="48"/>
                  </a:lnTo>
                  <a:lnTo>
                    <a:pt x="167" y="52"/>
                  </a:lnTo>
                  <a:lnTo>
                    <a:pt x="167" y="52"/>
                  </a:lnTo>
                  <a:lnTo>
                    <a:pt x="176" y="56"/>
                  </a:lnTo>
                  <a:lnTo>
                    <a:pt x="183" y="62"/>
                  </a:lnTo>
                  <a:lnTo>
                    <a:pt x="188" y="69"/>
                  </a:lnTo>
                  <a:lnTo>
                    <a:pt x="191" y="77"/>
                  </a:lnTo>
                  <a:lnTo>
                    <a:pt x="193" y="85"/>
                  </a:lnTo>
                  <a:lnTo>
                    <a:pt x="195" y="94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6" y="117"/>
                  </a:lnTo>
                  <a:lnTo>
                    <a:pt x="199" y="122"/>
                  </a:lnTo>
                  <a:lnTo>
                    <a:pt x="201" y="126"/>
                  </a:lnTo>
                  <a:lnTo>
                    <a:pt x="204" y="129"/>
                  </a:lnTo>
                  <a:lnTo>
                    <a:pt x="212" y="133"/>
                  </a:lnTo>
                  <a:lnTo>
                    <a:pt x="221" y="134"/>
                  </a:lnTo>
                  <a:lnTo>
                    <a:pt x="229" y="133"/>
                  </a:lnTo>
                  <a:lnTo>
                    <a:pt x="233" y="132"/>
                  </a:lnTo>
                  <a:lnTo>
                    <a:pt x="235" y="129"/>
                  </a:lnTo>
                  <a:lnTo>
                    <a:pt x="238" y="126"/>
                  </a:lnTo>
                  <a:lnTo>
                    <a:pt x="240" y="122"/>
                  </a:lnTo>
                  <a:lnTo>
                    <a:pt x="242" y="117"/>
                  </a:lnTo>
                  <a:lnTo>
                    <a:pt x="242" y="113"/>
                  </a:lnTo>
                  <a:lnTo>
                    <a:pt x="242" y="1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07" name="Freeform 1133">
              <a:extLst>
                <a:ext uri="{FF2B5EF4-FFF2-40B4-BE49-F238E27FC236}">
                  <a16:creationId xmlns:a16="http://schemas.microsoft.com/office/drawing/2014/main" id="{CF40D20C-E1BF-104D-BEAB-B862195EC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313" y="4432300"/>
              <a:ext cx="385763" cy="382588"/>
            </a:xfrm>
            <a:custGeom>
              <a:avLst/>
              <a:gdLst/>
              <a:ahLst/>
              <a:cxnLst>
                <a:cxn ang="0">
                  <a:pos x="822" y="97"/>
                </a:cxn>
                <a:cxn ang="0">
                  <a:pos x="713" y="47"/>
                </a:cxn>
                <a:cxn ang="0">
                  <a:pos x="508" y="2"/>
                </a:cxn>
                <a:cxn ang="0">
                  <a:pos x="410" y="7"/>
                </a:cxn>
                <a:cxn ang="0">
                  <a:pos x="266" y="28"/>
                </a:cxn>
                <a:cxn ang="0">
                  <a:pos x="160" y="78"/>
                </a:cxn>
                <a:cxn ang="0">
                  <a:pos x="92" y="148"/>
                </a:cxn>
                <a:cxn ang="0">
                  <a:pos x="34" y="259"/>
                </a:cxn>
                <a:cxn ang="0">
                  <a:pos x="7" y="381"/>
                </a:cxn>
                <a:cxn ang="0">
                  <a:pos x="0" y="531"/>
                </a:cxn>
                <a:cxn ang="0">
                  <a:pos x="28" y="650"/>
                </a:cxn>
                <a:cxn ang="0">
                  <a:pos x="88" y="760"/>
                </a:cxn>
                <a:cxn ang="0">
                  <a:pos x="173" y="846"/>
                </a:cxn>
                <a:cxn ang="0">
                  <a:pos x="293" y="918"/>
                </a:cxn>
                <a:cxn ang="0">
                  <a:pos x="389" y="950"/>
                </a:cxn>
                <a:cxn ang="0">
                  <a:pos x="551" y="964"/>
                </a:cxn>
                <a:cxn ang="0">
                  <a:pos x="620" y="955"/>
                </a:cxn>
                <a:cxn ang="0">
                  <a:pos x="731" y="925"/>
                </a:cxn>
                <a:cxn ang="0">
                  <a:pos x="836" y="875"/>
                </a:cxn>
                <a:cxn ang="0">
                  <a:pos x="896" y="807"/>
                </a:cxn>
                <a:cxn ang="0">
                  <a:pos x="938" y="696"/>
                </a:cxn>
                <a:cxn ang="0">
                  <a:pos x="972" y="462"/>
                </a:cxn>
                <a:cxn ang="0">
                  <a:pos x="975" y="377"/>
                </a:cxn>
                <a:cxn ang="0">
                  <a:pos x="955" y="270"/>
                </a:cxn>
                <a:cxn ang="0">
                  <a:pos x="908" y="173"/>
                </a:cxn>
                <a:cxn ang="0">
                  <a:pos x="922" y="475"/>
                </a:cxn>
                <a:cxn ang="0">
                  <a:pos x="914" y="555"/>
                </a:cxn>
                <a:cxn ang="0">
                  <a:pos x="890" y="695"/>
                </a:cxn>
                <a:cxn ang="0">
                  <a:pos x="835" y="810"/>
                </a:cxn>
                <a:cxn ang="0">
                  <a:pos x="754" y="869"/>
                </a:cxn>
                <a:cxn ang="0">
                  <a:pos x="633" y="903"/>
                </a:cxn>
                <a:cxn ang="0">
                  <a:pos x="555" y="920"/>
                </a:cxn>
                <a:cxn ang="0">
                  <a:pos x="428" y="912"/>
                </a:cxn>
                <a:cxn ang="0">
                  <a:pos x="311" y="875"/>
                </a:cxn>
                <a:cxn ang="0">
                  <a:pos x="211" y="811"/>
                </a:cxn>
                <a:cxn ang="0">
                  <a:pos x="126" y="731"/>
                </a:cxn>
                <a:cxn ang="0">
                  <a:pos x="73" y="641"/>
                </a:cxn>
                <a:cxn ang="0">
                  <a:pos x="46" y="540"/>
                </a:cxn>
                <a:cxn ang="0">
                  <a:pos x="50" y="372"/>
                </a:cxn>
                <a:cxn ang="0">
                  <a:pos x="81" y="254"/>
                </a:cxn>
                <a:cxn ang="0">
                  <a:pos x="130" y="174"/>
                </a:cxn>
                <a:cxn ang="0">
                  <a:pos x="219" y="101"/>
                </a:cxn>
                <a:cxn ang="0">
                  <a:pos x="319" y="63"/>
                </a:cxn>
                <a:cxn ang="0">
                  <a:pos x="455" y="51"/>
                </a:cxn>
                <a:cxn ang="0">
                  <a:pos x="475" y="50"/>
                </a:cxn>
                <a:cxn ang="0">
                  <a:pos x="527" y="49"/>
                </a:cxn>
                <a:cxn ang="0">
                  <a:pos x="637" y="70"/>
                </a:cxn>
                <a:cxn ang="0">
                  <a:pos x="768" y="118"/>
                </a:cxn>
                <a:cxn ang="0">
                  <a:pos x="863" y="193"/>
                </a:cxn>
                <a:cxn ang="0">
                  <a:pos x="907" y="271"/>
                </a:cxn>
                <a:cxn ang="0">
                  <a:pos x="930" y="393"/>
                </a:cxn>
                <a:cxn ang="0">
                  <a:pos x="922" y="475"/>
                </a:cxn>
              </a:cxnLst>
              <a:rect l="0" t="0" r="r" b="b"/>
              <a:pathLst>
                <a:path w="975" h="964">
                  <a:moveTo>
                    <a:pt x="879" y="142"/>
                  </a:moveTo>
                  <a:lnTo>
                    <a:pt x="879" y="142"/>
                  </a:lnTo>
                  <a:lnTo>
                    <a:pt x="861" y="125"/>
                  </a:lnTo>
                  <a:lnTo>
                    <a:pt x="843" y="110"/>
                  </a:lnTo>
                  <a:lnTo>
                    <a:pt x="822" y="97"/>
                  </a:lnTo>
                  <a:lnTo>
                    <a:pt x="801" y="84"/>
                  </a:lnTo>
                  <a:lnTo>
                    <a:pt x="780" y="74"/>
                  </a:lnTo>
                  <a:lnTo>
                    <a:pt x="758" y="64"/>
                  </a:lnTo>
                  <a:lnTo>
                    <a:pt x="735" y="55"/>
                  </a:lnTo>
                  <a:lnTo>
                    <a:pt x="713" y="47"/>
                  </a:lnTo>
                  <a:lnTo>
                    <a:pt x="667" y="34"/>
                  </a:lnTo>
                  <a:lnTo>
                    <a:pt x="619" y="23"/>
                  </a:lnTo>
                  <a:lnTo>
                    <a:pt x="525" y="4"/>
                  </a:lnTo>
                  <a:lnTo>
                    <a:pt x="525" y="4"/>
                  </a:lnTo>
                  <a:lnTo>
                    <a:pt x="508" y="2"/>
                  </a:lnTo>
                  <a:lnTo>
                    <a:pt x="491" y="0"/>
                  </a:lnTo>
                  <a:lnTo>
                    <a:pt x="474" y="2"/>
                  </a:lnTo>
                  <a:lnTo>
                    <a:pt x="457" y="6"/>
                  </a:lnTo>
                  <a:lnTo>
                    <a:pt x="457" y="6"/>
                  </a:lnTo>
                  <a:lnTo>
                    <a:pt x="410" y="7"/>
                  </a:lnTo>
                  <a:lnTo>
                    <a:pt x="361" y="10"/>
                  </a:lnTo>
                  <a:lnTo>
                    <a:pt x="336" y="13"/>
                  </a:lnTo>
                  <a:lnTo>
                    <a:pt x="313" y="17"/>
                  </a:lnTo>
                  <a:lnTo>
                    <a:pt x="289" y="21"/>
                  </a:lnTo>
                  <a:lnTo>
                    <a:pt x="266" y="28"/>
                  </a:lnTo>
                  <a:lnTo>
                    <a:pt x="243" y="34"/>
                  </a:lnTo>
                  <a:lnTo>
                    <a:pt x="221" y="44"/>
                  </a:lnTo>
                  <a:lnTo>
                    <a:pt x="200" y="53"/>
                  </a:lnTo>
                  <a:lnTo>
                    <a:pt x="179" y="64"/>
                  </a:lnTo>
                  <a:lnTo>
                    <a:pt x="160" y="78"/>
                  </a:lnTo>
                  <a:lnTo>
                    <a:pt x="140" y="92"/>
                  </a:lnTo>
                  <a:lnTo>
                    <a:pt x="123" y="10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92" y="148"/>
                  </a:lnTo>
                  <a:lnTo>
                    <a:pt x="77" y="169"/>
                  </a:lnTo>
                  <a:lnTo>
                    <a:pt x="64" y="191"/>
                  </a:lnTo>
                  <a:lnTo>
                    <a:pt x="52" y="214"/>
                  </a:lnTo>
                  <a:lnTo>
                    <a:pt x="43" y="237"/>
                  </a:lnTo>
                  <a:lnTo>
                    <a:pt x="34" y="259"/>
                  </a:lnTo>
                  <a:lnTo>
                    <a:pt x="26" y="283"/>
                  </a:lnTo>
                  <a:lnTo>
                    <a:pt x="20" y="306"/>
                  </a:lnTo>
                  <a:lnTo>
                    <a:pt x="15" y="331"/>
                  </a:lnTo>
                  <a:lnTo>
                    <a:pt x="11" y="356"/>
                  </a:lnTo>
                  <a:lnTo>
                    <a:pt x="7" y="381"/>
                  </a:lnTo>
                  <a:lnTo>
                    <a:pt x="4" y="406"/>
                  </a:lnTo>
                  <a:lnTo>
                    <a:pt x="0" y="455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0" y="531"/>
                  </a:lnTo>
                  <a:lnTo>
                    <a:pt x="3" y="555"/>
                  </a:lnTo>
                  <a:lnTo>
                    <a:pt x="7" y="578"/>
                  </a:lnTo>
                  <a:lnTo>
                    <a:pt x="12" y="602"/>
                  </a:lnTo>
                  <a:lnTo>
                    <a:pt x="20" y="627"/>
                  </a:lnTo>
                  <a:lnTo>
                    <a:pt x="28" y="650"/>
                  </a:lnTo>
                  <a:lnTo>
                    <a:pt x="37" y="674"/>
                  </a:lnTo>
                  <a:lnTo>
                    <a:pt x="49" y="696"/>
                  </a:lnTo>
                  <a:lnTo>
                    <a:pt x="60" y="718"/>
                  </a:lnTo>
                  <a:lnTo>
                    <a:pt x="73" y="741"/>
                  </a:lnTo>
                  <a:lnTo>
                    <a:pt x="88" y="760"/>
                  </a:lnTo>
                  <a:lnTo>
                    <a:pt x="103" y="781"/>
                  </a:lnTo>
                  <a:lnTo>
                    <a:pt x="119" y="799"/>
                  </a:lnTo>
                  <a:lnTo>
                    <a:pt x="136" y="816"/>
                  </a:lnTo>
                  <a:lnTo>
                    <a:pt x="154" y="832"/>
                  </a:lnTo>
                  <a:lnTo>
                    <a:pt x="173" y="846"/>
                  </a:lnTo>
                  <a:lnTo>
                    <a:pt x="173" y="846"/>
                  </a:lnTo>
                  <a:lnTo>
                    <a:pt x="211" y="873"/>
                  </a:lnTo>
                  <a:lnTo>
                    <a:pt x="251" y="896"/>
                  </a:lnTo>
                  <a:lnTo>
                    <a:pt x="272" y="908"/>
                  </a:lnTo>
                  <a:lnTo>
                    <a:pt x="293" y="918"/>
                  </a:lnTo>
                  <a:lnTo>
                    <a:pt x="315" y="928"/>
                  </a:lnTo>
                  <a:lnTo>
                    <a:pt x="336" y="935"/>
                  </a:lnTo>
                  <a:lnTo>
                    <a:pt x="336" y="935"/>
                  </a:lnTo>
                  <a:lnTo>
                    <a:pt x="362" y="945"/>
                  </a:lnTo>
                  <a:lnTo>
                    <a:pt x="389" y="950"/>
                  </a:lnTo>
                  <a:lnTo>
                    <a:pt x="416" y="955"/>
                  </a:lnTo>
                  <a:lnTo>
                    <a:pt x="442" y="958"/>
                  </a:lnTo>
                  <a:lnTo>
                    <a:pt x="470" y="960"/>
                  </a:lnTo>
                  <a:lnTo>
                    <a:pt x="497" y="962"/>
                  </a:lnTo>
                  <a:lnTo>
                    <a:pt x="551" y="964"/>
                  </a:lnTo>
                  <a:lnTo>
                    <a:pt x="551" y="964"/>
                  </a:lnTo>
                  <a:lnTo>
                    <a:pt x="564" y="964"/>
                  </a:lnTo>
                  <a:lnTo>
                    <a:pt x="574" y="964"/>
                  </a:lnTo>
                  <a:lnTo>
                    <a:pt x="598" y="960"/>
                  </a:lnTo>
                  <a:lnTo>
                    <a:pt x="620" y="955"/>
                  </a:lnTo>
                  <a:lnTo>
                    <a:pt x="642" y="948"/>
                  </a:lnTo>
                  <a:lnTo>
                    <a:pt x="687" y="934"/>
                  </a:lnTo>
                  <a:lnTo>
                    <a:pt x="709" y="929"/>
                  </a:lnTo>
                  <a:lnTo>
                    <a:pt x="731" y="925"/>
                  </a:lnTo>
                  <a:lnTo>
                    <a:pt x="731" y="925"/>
                  </a:lnTo>
                  <a:lnTo>
                    <a:pt x="752" y="920"/>
                  </a:lnTo>
                  <a:lnTo>
                    <a:pt x="773" y="912"/>
                  </a:lnTo>
                  <a:lnTo>
                    <a:pt x="795" y="903"/>
                  </a:lnTo>
                  <a:lnTo>
                    <a:pt x="816" y="890"/>
                  </a:lnTo>
                  <a:lnTo>
                    <a:pt x="836" y="875"/>
                  </a:lnTo>
                  <a:lnTo>
                    <a:pt x="854" y="861"/>
                  </a:lnTo>
                  <a:lnTo>
                    <a:pt x="870" y="844"/>
                  </a:lnTo>
                  <a:lnTo>
                    <a:pt x="883" y="827"/>
                  </a:lnTo>
                  <a:lnTo>
                    <a:pt x="883" y="827"/>
                  </a:lnTo>
                  <a:lnTo>
                    <a:pt x="896" y="807"/>
                  </a:lnTo>
                  <a:lnTo>
                    <a:pt x="907" y="785"/>
                  </a:lnTo>
                  <a:lnTo>
                    <a:pt x="916" y="764"/>
                  </a:lnTo>
                  <a:lnTo>
                    <a:pt x="925" y="742"/>
                  </a:lnTo>
                  <a:lnTo>
                    <a:pt x="931" y="720"/>
                  </a:lnTo>
                  <a:lnTo>
                    <a:pt x="938" y="696"/>
                  </a:lnTo>
                  <a:lnTo>
                    <a:pt x="943" y="674"/>
                  </a:lnTo>
                  <a:lnTo>
                    <a:pt x="949" y="650"/>
                  </a:lnTo>
                  <a:lnTo>
                    <a:pt x="956" y="603"/>
                  </a:lnTo>
                  <a:lnTo>
                    <a:pt x="962" y="556"/>
                  </a:lnTo>
                  <a:lnTo>
                    <a:pt x="972" y="462"/>
                  </a:lnTo>
                  <a:lnTo>
                    <a:pt x="972" y="462"/>
                  </a:lnTo>
                  <a:lnTo>
                    <a:pt x="973" y="441"/>
                  </a:lnTo>
                  <a:lnTo>
                    <a:pt x="975" y="420"/>
                  </a:lnTo>
                  <a:lnTo>
                    <a:pt x="975" y="399"/>
                  </a:lnTo>
                  <a:lnTo>
                    <a:pt x="975" y="377"/>
                  </a:lnTo>
                  <a:lnTo>
                    <a:pt x="972" y="355"/>
                  </a:lnTo>
                  <a:lnTo>
                    <a:pt x="969" y="334"/>
                  </a:lnTo>
                  <a:lnTo>
                    <a:pt x="966" y="312"/>
                  </a:lnTo>
                  <a:lnTo>
                    <a:pt x="962" y="291"/>
                  </a:lnTo>
                  <a:lnTo>
                    <a:pt x="955" y="270"/>
                  </a:lnTo>
                  <a:lnTo>
                    <a:pt x="949" y="249"/>
                  </a:lnTo>
                  <a:lnTo>
                    <a:pt x="939" y="229"/>
                  </a:lnTo>
                  <a:lnTo>
                    <a:pt x="930" y="210"/>
                  </a:lnTo>
                  <a:lnTo>
                    <a:pt x="920" y="191"/>
                  </a:lnTo>
                  <a:lnTo>
                    <a:pt x="908" y="173"/>
                  </a:lnTo>
                  <a:lnTo>
                    <a:pt x="895" y="157"/>
                  </a:lnTo>
                  <a:lnTo>
                    <a:pt x="879" y="142"/>
                  </a:lnTo>
                  <a:lnTo>
                    <a:pt x="879" y="142"/>
                  </a:lnTo>
                  <a:close/>
                  <a:moveTo>
                    <a:pt x="922" y="475"/>
                  </a:moveTo>
                  <a:lnTo>
                    <a:pt x="922" y="475"/>
                  </a:lnTo>
                  <a:lnTo>
                    <a:pt x="920" y="486"/>
                  </a:lnTo>
                  <a:lnTo>
                    <a:pt x="918" y="495"/>
                  </a:lnTo>
                  <a:lnTo>
                    <a:pt x="918" y="514"/>
                  </a:lnTo>
                  <a:lnTo>
                    <a:pt x="917" y="534"/>
                  </a:lnTo>
                  <a:lnTo>
                    <a:pt x="914" y="555"/>
                  </a:lnTo>
                  <a:lnTo>
                    <a:pt x="914" y="555"/>
                  </a:lnTo>
                  <a:lnTo>
                    <a:pt x="904" y="624"/>
                  </a:lnTo>
                  <a:lnTo>
                    <a:pt x="897" y="659"/>
                  </a:lnTo>
                  <a:lnTo>
                    <a:pt x="890" y="695"/>
                  </a:lnTo>
                  <a:lnTo>
                    <a:pt x="890" y="695"/>
                  </a:lnTo>
                  <a:lnTo>
                    <a:pt x="882" y="721"/>
                  </a:lnTo>
                  <a:lnTo>
                    <a:pt x="873" y="746"/>
                  </a:lnTo>
                  <a:lnTo>
                    <a:pt x="862" y="769"/>
                  </a:lnTo>
                  <a:lnTo>
                    <a:pt x="849" y="790"/>
                  </a:lnTo>
                  <a:lnTo>
                    <a:pt x="835" y="810"/>
                  </a:lnTo>
                  <a:lnTo>
                    <a:pt x="816" y="828"/>
                  </a:lnTo>
                  <a:lnTo>
                    <a:pt x="797" y="845"/>
                  </a:lnTo>
                  <a:lnTo>
                    <a:pt x="772" y="860"/>
                  </a:lnTo>
                  <a:lnTo>
                    <a:pt x="772" y="860"/>
                  </a:lnTo>
                  <a:lnTo>
                    <a:pt x="754" y="869"/>
                  </a:lnTo>
                  <a:lnTo>
                    <a:pt x="735" y="877"/>
                  </a:lnTo>
                  <a:lnTo>
                    <a:pt x="714" y="883"/>
                  </a:lnTo>
                  <a:lnTo>
                    <a:pt x="695" y="888"/>
                  </a:lnTo>
                  <a:lnTo>
                    <a:pt x="654" y="897"/>
                  </a:lnTo>
                  <a:lnTo>
                    <a:pt x="633" y="903"/>
                  </a:lnTo>
                  <a:lnTo>
                    <a:pt x="614" y="909"/>
                  </a:lnTo>
                  <a:lnTo>
                    <a:pt x="614" y="909"/>
                  </a:lnTo>
                  <a:lnTo>
                    <a:pt x="595" y="916"/>
                  </a:lnTo>
                  <a:lnTo>
                    <a:pt x="576" y="918"/>
                  </a:lnTo>
                  <a:lnTo>
                    <a:pt x="555" y="920"/>
                  </a:lnTo>
                  <a:lnTo>
                    <a:pt x="534" y="920"/>
                  </a:lnTo>
                  <a:lnTo>
                    <a:pt x="493" y="917"/>
                  </a:lnTo>
                  <a:lnTo>
                    <a:pt x="453" y="913"/>
                  </a:lnTo>
                  <a:lnTo>
                    <a:pt x="453" y="913"/>
                  </a:lnTo>
                  <a:lnTo>
                    <a:pt x="428" y="912"/>
                  </a:lnTo>
                  <a:lnTo>
                    <a:pt x="404" y="908"/>
                  </a:lnTo>
                  <a:lnTo>
                    <a:pt x="379" y="901"/>
                  </a:lnTo>
                  <a:lnTo>
                    <a:pt x="356" y="895"/>
                  </a:lnTo>
                  <a:lnTo>
                    <a:pt x="334" y="886"/>
                  </a:lnTo>
                  <a:lnTo>
                    <a:pt x="311" y="875"/>
                  </a:lnTo>
                  <a:lnTo>
                    <a:pt x="291" y="863"/>
                  </a:lnTo>
                  <a:lnTo>
                    <a:pt x="268" y="850"/>
                  </a:lnTo>
                  <a:lnTo>
                    <a:pt x="268" y="850"/>
                  </a:lnTo>
                  <a:lnTo>
                    <a:pt x="229" y="824"/>
                  </a:lnTo>
                  <a:lnTo>
                    <a:pt x="211" y="811"/>
                  </a:lnTo>
                  <a:lnTo>
                    <a:pt x="192" y="798"/>
                  </a:lnTo>
                  <a:lnTo>
                    <a:pt x="174" y="784"/>
                  </a:lnTo>
                  <a:lnTo>
                    <a:pt x="157" y="768"/>
                  </a:lnTo>
                  <a:lnTo>
                    <a:pt x="141" y="751"/>
                  </a:lnTo>
                  <a:lnTo>
                    <a:pt x="126" y="731"/>
                  </a:lnTo>
                  <a:lnTo>
                    <a:pt x="126" y="731"/>
                  </a:lnTo>
                  <a:lnTo>
                    <a:pt x="111" y="712"/>
                  </a:lnTo>
                  <a:lnTo>
                    <a:pt x="98" y="690"/>
                  </a:lnTo>
                  <a:lnTo>
                    <a:pt x="85" y="666"/>
                  </a:lnTo>
                  <a:lnTo>
                    <a:pt x="73" y="641"/>
                  </a:lnTo>
                  <a:lnTo>
                    <a:pt x="63" y="615"/>
                  </a:lnTo>
                  <a:lnTo>
                    <a:pt x="55" y="590"/>
                  </a:lnTo>
                  <a:lnTo>
                    <a:pt x="49" y="564"/>
                  </a:lnTo>
                  <a:lnTo>
                    <a:pt x="46" y="540"/>
                  </a:lnTo>
                  <a:lnTo>
                    <a:pt x="46" y="540"/>
                  </a:lnTo>
                  <a:lnTo>
                    <a:pt x="43" y="495"/>
                  </a:lnTo>
                  <a:lnTo>
                    <a:pt x="45" y="446"/>
                  </a:lnTo>
                  <a:lnTo>
                    <a:pt x="46" y="421"/>
                  </a:lnTo>
                  <a:lnTo>
                    <a:pt x="47" y="397"/>
                  </a:lnTo>
                  <a:lnTo>
                    <a:pt x="50" y="372"/>
                  </a:lnTo>
                  <a:lnTo>
                    <a:pt x="55" y="348"/>
                  </a:lnTo>
                  <a:lnTo>
                    <a:pt x="59" y="323"/>
                  </a:lnTo>
                  <a:lnTo>
                    <a:pt x="66" y="300"/>
                  </a:lnTo>
                  <a:lnTo>
                    <a:pt x="73" y="276"/>
                  </a:lnTo>
                  <a:lnTo>
                    <a:pt x="81" y="254"/>
                  </a:lnTo>
                  <a:lnTo>
                    <a:pt x="92" y="232"/>
                  </a:lnTo>
                  <a:lnTo>
                    <a:pt x="103" y="211"/>
                  </a:lnTo>
                  <a:lnTo>
                    <a:pt x="115" y="191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47" y="156"/>
                  </a:lnTo>
                  <a:lnTo>
                    <a:pt x="164" y="139"/>
                  </a:lnTo>
                  <a:lnTo>
                    <a:pt x="182" y="125"/>
                  </a:lnTo>
                  <a:lnTo>
                    <a:pt x="199" y="112"/>
                  </a:lnTo>
                  <a:lnTo>
                    <a:pt x="219" y="101"/>
                  </a:lnTo>
                  <a:lnTo>
                    <a:pt x="238" y="91"/>
                  </a:lnTo>
                  <a:lnTo>
                    <a:pt x="258" y="81"/>
                  </a:lnTo>
                  <a:lnTo>
                    <a:pt x="277" y="75"/>
                  </a:lnTo>
                  <a:lnTo>
                    <a:pt x="298" y="68"/>
                  </a:lnTo>
                  <a:lnTo>
                    <a:pt x="319" y="63"/>
                  </a:lnTo>
                  <a:lnTo>
                    <a:pt x="342" y="59"/>
                  </a:lnTo>
                  <a:lnTo>
                    <a:pt x="362" y="57"/>
                  </a:lnTo>
                  <a:lnTo>
                    <a:pt x="408" y="53"/>
                  </a:lnTo>
                  <a:lnTo>
                    <a:pt x="455" y="51"/>
                  </a:lnTo>
                  <a:lnTo>
                    <a:pt x="455" y="51"/>
                  </a:lnTo>
                  <a:lnTo>
                    <a:pt x="462" y="51"/>
                  </a:lnTo>
                  <a:lnTo>
                    <a:pt x="462" y="51"/>
                  </a:lnTo>
                  <a:lnTo>
                    <a:pt x="467" y="51"/>
                  </a:lnTo>
                  <a:lnTo>
                    <a:pt x="467" y="51"/>
                  </a:lnTo>
                  <a:lnTo>
                    <a:pt x="475" y="50"/>
                  </a:lnTo>
                  <a:lnTo>
                    <a:pt x="480" y="47"/>
                  </a:lnTo>
                  <a:lnTo>
                    <a:pt x="480" y="47"/>
                  </a:lnTo>
                  <a:lnTo>
                    <a:pt x="492" y="46"/>
                  </a:lnTo>
                  <a:lnTo>
                    <a:pt x="504" y="46"/>
                  </a:lnTo>
                  <a:lnTo>
                    <a:pt x="527" y="49"/>
                  </a:lnTo>
                  <a:lnTo>
                    <a:pt x="572" y="55"/>
                  </a:lnTo>
                  <a:lnTo>
                    <a:pt x="572" y="55"/>
                  </a:lnTo>
                  <a:lnTo>
                    <a:pt x="594" y="58"/>
                  </a:lnTo>
                  <a:lnTo>
                    <a:pt x="615" y="63"/>
                  </a:lnTo>
                  <a:lnTo>
                    <a:pt x="637" y="70"/>
                  </a:lnTo>
                  <a:lnTo>
                    <a:pt x="661" y="76"/>
                  </a:lnTo>
                  <a:lnTo>
                    <a:pt x="704" y="91"/>
                  </a:lnTo>
                  <a:lnTo>
                    <a:pt x="746" y="108"/>
                  </a:lnTo>
                  <a:lnTo>
                    <a:pt x="746" y="108"/>
                  </a:lnTo>
                  <a:lnTo>
                    <a:pt x="768" y="118"/>
                  </a:lnTo>
                  <a:lnTo>
                    <a:pt x="789" y="130"/>
                  </a:lnTo>
                  <a:lnTo>
                    <a:pt x="810" y="143"/>
                  </a:lnTo>
                  <a:lnTo>
                    <a:pt x="829" y="159"/>
                  </a:lnTo>
                  <a:lnTo>
                    <a:pt x="848" y="174"/>
                  </a:lnTo>
                  <a:lnTo>
                    <a:pt x="863" y="193"/>
                  </a:lnTo>
                  <a:lnTo>
                    <a:pt x="879" y="212"/>
                  </a:lnTo>
                  <a:lnTo>
                    <a:pt x="891" y="233"/>
                  </a:lnTo>
                  <a:lnTo>
                    <a:pt x="891" y="233"/>
                  </a:lnTo>
                  <a:lnTo>
                    <a:pt x="900" y="251"/>
                  </a:lnTo>
                  <a:lnTo>
                    <a:pt x="907" y="271"/>
                  </a:lnTo>
                  <a:lnTo>
                    <a:pt x="913" y="291"/>
                  </a:lnTo>
                  <a:lnTo>
                    <a:pt x="918" y="312"/>
                  </a:lnTo>
                  <a:lnTo>
                    <a:pt x="922" y="333"/>
                  </a:lnTo>
                  <a:lnTo>
                    <a:pt x="925" y="352"/>
                  </a:lnTo>
                  <a:lnTo>
                    <a:pt x="930" y="393"/>
                  </a:lnTo>
                  <a:lnTo>
                    <a:pt x="930" y="393"/>
                  </a:lnTo>
                  <a:lnTo>
                    <a:pt x="930" y="414"/>
                  </a:lnTo>
                  <a:lnTo>
                    <a:pt x="929" y="435"/>
                  </a:lnTo>
                  <a:lnTo>
                    <a:pt x="926" y="455"/>
                  </a:lnTo>
                  <a:lnTo>
                    <a:pt x="922" y="475"/>
                  </a:lnTo>
                  <a:lnTo>
                    <a:pt x="922" y="4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2684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 rot="20550789">
            <a:off x="1060192" y="4122538"/>
            <a:ext cx="2195954" cy="1643551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4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5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6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7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8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9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0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1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2015928" y="2037291"/>
            <a:ext cx="3271491" cy="230960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1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2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5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6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7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8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19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0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206" name="组合 205"/>
          <p:cNvGrpSpPr/>
          <p:nvPr/>
        </p:nvGrpSpPr>
        <p:grpSpPr>
          <a:xfrm flipH="1">
            <a:off x="7589299" y="2121042"/>
            <a:ext cx="2698523" cy="1980244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0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1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2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3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4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5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6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7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8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29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grpSp>
        <p:nvGrpSpPr>
          <p:cNvPr id="296" name="组合 295"/>
          <p:cNvGrpSpPr/>
          <p:nvPr/>
        </p:nvGrpSpPr>
        <p:grpSpPr>
          <a:xfrm rot="626096" flipH="1">
            <a:off x="8610087" y="4114824"/>
            <a:ext cx="2506734" cy="176216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97" name="Freeform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8" name="Freeform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9" name="Freeform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0" name="Freeform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1" name="Freeform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2" name="Freeform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303" name="Freeform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05" name="Freeform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6" name="Freeform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7" name="Freeform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8" name="Freeform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09" name="Freeform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0" name="Freeform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1" name="Freeform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2" name="Freeform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3" name="Freeform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4" name="Freeform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5" name="Freeform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6" name="Freeform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7" name="Freeform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8" name="Freeform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19" name="Freeform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0" name="Freeform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1" name="Freeform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2" name="Freeform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3" name="Freeform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4" name="Freeform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5" name="Freeform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6" name="Freeform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7" name="Freeform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8" name="Freeform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29" name="Freeform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0" name="Freeform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1" name="Freeform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2" name="Freeform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3" name="Freeform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4" name="Freeform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5" name="Freeform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6" name="Freeform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7" name="Freeform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8" name="Freeform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39" name="Freeform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0" name="Freeform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1" name="Freeform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2" name="Freeform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3" name="Freeform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4" name="Freeform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5" name="Freeform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6" name="Freeform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7" name="Freeform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8" name="Freeform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49" name="Freeform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0" name="Freeform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1" name="Freeform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2" name="Freeform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3" name="Freeform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4" name="Freeform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5" name="Freeform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6" name="Freeform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7" name="Freeform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8" name="Freeform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59" name="Freeform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0" name="Freeform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1" name="Freeform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2" name="Freeform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3" name="Freeform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4" name="Freeform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5" name="Freeform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6" name="Freeform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7" name="Freeform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8" name="Freeform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69" name="Freeform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0" name="Freeform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1" name="Freeform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2" name="Freeform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3" name="Freeform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4" name="Freeform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5" name="Freeform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6" name="Freeform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7" name="Freeform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8" name="Freeform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79" name="Freeform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0" name="Freeform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1" name="Freeform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2" name="Freeform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3" name="Freeform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4" name="Freeform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  <p:sp>
            <p:nvSpPr>
              <p:cNvPr id="385" name="Freeform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latin typeface="方正静蕾简体" panose="02000000000000000000" pitchFamily="2" charset="-122"/>
                  <a:ea typeface="方正静蕾简体" panose="02000000000000000000" pitchFamily="2" charset="-122"/>
                </a:endParaRPr>
              </a:p>
            </p:txBody>
          </p:sp>
        </p:grpSp>
      </p:grpSp>
      <p:sp>
        <p:nvSpPr>
          <p:cNvPr id="386" name="文本框 49"/>
          <p:cNvSpPr txBox="1">
            <a:spLocks noChangeArrowheads="1"/>
          </p:cNvSpPr>
          <p:nvPr/>
        </p:nvSpPr>
        <p:spPr bwMode="auto">
          <a:xfrm>
            <a:off x="2236657" y="2717707"/>
            <a:ext cx="26851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對於爬蟲還沒有很熟悉</a:t>
            </a:r>
            <a:endParaRPr lang="en-US" altLang="zh-TW" sz="1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要在搜集資料看有無其他方法</a:t>
            </a:r>
            <a:endParaRPr lang="zh-CN" altLang="en-US" sz="1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87" name="文本框 49"/>
          <p:cNvSpPr txBox="1">
            <a:spLocks noChangeArrowheads="1"/>
          </p:cNvSpPr>
          <p:nvPr/>
        </p:nvSpPr>
        <p:spPr bwMode="auto">
          <a:xfrm>
            <a:off x="7903501" y="2898172"/>
            <a:ext cx="2290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可以做成網頁美化</a:t>
            </a:r>
          </a:p>
        </p:txBody>
      </p:sp>
      <p:sp>
        <p:nvSpPr>
          <p:cNvPr id="388" name="文本框 49"/>
          <p:cNvSpPr txBox="1">
            <a:spLocks noChangeArrowheads="1"/>
          </p:cNvSpPr>
          <p:nvPr/>
        </p:nvSpPr>
        <p:spPr bwMode="auto">
          <a:xfrm>
            <a:off x="1185947" y="4689092"/>
            <a:ext cx="1821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要想出獨特性</a:t>
            </a:r>
            <a:endParaRPr lang="zh-CN" altLang="en-US" sz="1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89" name="文本框 49"/>
          <p:cNvSpPr txBox="1">
            <a:spLocks noChangeArrowheads="1"/>
          </p:cNvSpPr>
          <p:nvPr/>
        </p:nvSpPr>
        <p:spPr bwMode="auto">
          <a:xfrm>
            <a:off x="8890560" y="4716416"/>
            <a:ext cx="21730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內容的正確性要如何得知</a:t>
            </a:r>
          </a:p>
        </p:txBody>
      </p:sp>
      <p:grpSp>
        <p:nvGrpSpPr>
          <p:cNvPr id="414" name="组合 413"/>
          <p:cNvGrpSpPr/>
          <p:nvPr/>
        </p:nvGrpSpPr>
        <p:grpSpPr>
          <a:xfrm>
            <a:off x="4902425" y="2730407"/>
            <a:ext cx="2719097" cy="3148986"/>
            <a:chOff x="4427538" y="954088"/>
            <a:chExt cx="3333750" cy="3729038"/>
          </a:xfrm>
        </p:grpSpPr>
        <p:sp>
          <p:nvSpPr>
            <p:cNvPr id="415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3863066" y="841828"/>
            <a:ext cx="4540704" cy="1074057"/>
            <a:chOff x="3659868" y="841828"/>
            <a:chExt cx="4540704" cy="1074057"/>
          </a:xfrm>
        </p:grpSpPr>
        <p:sp>
          <p:nvSpPr>
            <p:cNvPr id="458" name="任意多边形 457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9" name="组合 458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461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09" name="文字方塊 508">
            <a:extLst>
              <a:ext uri="{FF2B5EF4-FFF2-40B4-BE49-F238E27FC236}">
                <a16:creationId xmlns:a16="http://schemas.microsoft.com/office/drawing/2014/main" id="{7075BE40-403B-B44E-9A43-E75B15535134}"/>
              </a:ext>
            </a:extLst>
          </p:cNvPr>
          <p:cNvSpPr txBox="1"/>
          <p:nvPr/>
        </p:nvSpPr>
        <p:spPr>
          <a:xfrm>
            <a:off x="5368556" y="1090483"/>
            <a:ext cx="130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/>
              <a:t>檢討</a:t>
            </a:r>
          </a:p>
        </p:txBody>
      </p:sp>
    </p:spTree>
    <p:extLst>
      <p:ext uri="{BB962C8B-B14F-4D97-AF65-F5344CB8AC3E}">
        <p14:creationId xmlns:p14="http://schemas.microsoft.com/office/powerpoint/2010/main" val="366176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825648" y="3617878"/>
            <a:ext cx="4540704" cy="1074057"/>
            <a:chOff x="3659868" y="841828"/>
            <a:chExt cx="4540704" cy="1074057"/>
          </a:xfrm>
        </p:grpSpPr>
        <p:sp>
          <p:nvSpPr>
            <p:cNvPr id="11" name="任意多边形 10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4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21270" y="1166478"/>
              <a:ext cx="208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謝謝聆聽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72754" y="2252717"/>
            <a:ext cx="1299228" cy="1490083"/>
            <a:chOff x="4427538" y="954088"/>
            <a:chExt cx="3333750" cy="3729038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90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5"/>
          <p:cNvSpPr>
            <a:spLocks/>
          </p:cNvSpPr>
          <p:nvPr/>
        </p:nvSpPr>
        <p:spPr bwMode="auto">
          <a:xfrm>
            <a:off x="6562347" y="2397782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>
            <a:off x="6542672" y="3345621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5"/>
          <p:cNvSpPr>
            <a:spLocks/>
          </p:cNvSpPr>
          <p:nvPr/>
        </p:nvSpPr>
        <p:spPr bwMode="auto">
          <a:xfrm>
            <a:off x="6542671" y="4288142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4493045" y="2983162"/>
            <a:ext cx="1386140" cy="2272793"/>
            <a:chOff x="3186355" y="3415833"/>
            <a:chExt cx="1322199" cy="1739005"/>
          </a:xfrm>
        </p:grpSpPr>
        <p:sp>
          <p:nvSpPr>
            <p:cNvPr id="89" name="椭圆 31"/>
            <p:cNvSpPr/>
            <p:nvPr/>
          </p:nvSpPr>
          <p:spPr>
            <a:xfrm>
              <a:off x="3196603" y="3415833"/>
              <a:ext cx="1311951" cy="173900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3186355" y="3489811"/>
              <a:ext cx="1233033" cy="16650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7200" dirty="0"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目錄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04626" y="-533849"/>
            <a:ext cx="3592268" cy="6589863"/>
            <a:chOff x="4699681" y="-47625"/>
            <a:chExt cx="2694359" cy="5098596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6946451" y="3647365"/>
              <a:ext cx="447589" cy="131689"/>
            </a:xfrm>
            <a:custGeom>
              <a:avLst/>
              <a:gdLst>
                <a:gd name="T0" fmla="*/ 183 w 188"/>
                <a:gd name="T1" fmla="*/ 35 h 58"/>
                <a:gd name="T2" fmla="*/ 103 w 188"/>
                <a:gd name="T3" fmla="*/ 26 h 58"/>
                <a:gd name="T4" fmla="*/ 15 w 188"/>
                <a:gd name="T5" fmla="*/ 3 h 58"/>
                <a:gd name="T6" fmla="*/ 6 w 188"/>
                <a:gd name="T7" fmla="*/ 14 h 58"/>
                <a:gd name="T8" fmla="*/ 183 w 188"/>
                <a:gd name="T9" fmla="*/ 44 h 58"/>
                <a:gd name="T10" fmla="*/ 183 w 188"/>
                <a:gd name="T1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58">
                  <a:moveTo>
                    <a:pt x="183" y="35"/>
                  </a:moveTo>
                  <a:cubicBezTo>
                    <a:pt x="157" y="29"/>
                    <a:pt x="130" y="29"/>
                    <a:pt x="103" y="26"/>
                  </a:cubicBezTo>
                  <a:cubicBezTo>
                    <a:pt x="72" y="23"/>
                    <a:pt x="43" y="16"/>
                    <a:pt x="15" y="3"/>
                  </a:cubicBezTo>
                  <a:cubicBezTo>
                    <a:pt x="8" y="0"/>
                    <a:pt x="0" y="8"/>
                    <a:pt x="6" y="14"/>
                  </a:cubicBezTo>
                  <a:cubicBezTo>
                    <a:pt x="54" y="51"/>
                    <a:pt x="126" y="58"/>
                    <a:pt x="183" y="44"/>
                  </a:cubicBezTo>
                  <a:cubicBezTo>
                    <a:pt x="188" y="43"/>
                    <a:pt x="188" y="36"/>
                    <a:pt x="183" y="35"/>
                  </a:cubicBezTo>
                </a:path>
              </a:pathLst>
            </a:custGeom>
            <a:solidFill>
              <a:srgbClr val="9DC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6967431" y="3840242"/>
              <a:ext cx="391641" cy="190217"/>
            </a:xfrm>
            <a:custGeom>
              <a:avLst/>
              <a:gdLst>
                <a:gd name="T0" fmla="*/ 160 w 164"/>
                <a:gd name="T1" fmla="*/ 76 h 84"/>
                <a:gd name="T2" fmla="*/ 77 w 164"/>
                <a:gd name="T3" fmla="*/ 40 h 84"/>
                <a:gd name="T4" fmla="*/ 6 w 164"/>
                <a:gd name="T5" fmla="*/ 1 h 84"/>
                <a:gd name="T6" fmla="*/ 2 w 164"/>
                <a:gd name="T7" fmla="*/ 7 h 84"/>
                <a:gd name="T8" fmla="*/ 72 w 164"/>
                <a:gd name="T9" fmla="*/ 61 h 84"/>
                <a:gd name="T10" fmla="*/ 159 w 164"/>
                <a:gd name="T11" fmla="*/ 84 h 84"/>
                <a:gd name="T12" fmla="*/ 160 w 164"/>
                <a:gd name="T1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4">
                  <a:moveTo>
                    <a:pt x="160" y="76"/>
                  </a:moveTo>
                  <a:cubicBezTo>
                    <a:pt x="132" y="65"/>
                    <a:pt x="104" y="54"/>
                    <a:pt x="77" y="40"/>
                  </a:cubicBezTo>
                  <a:cubicBezTo>
                    <a:pt x="53" y="28"/>
                    <a:pt x="31" y="11"/>
                    <a:pt x="6" y="1"/>
                  </a:cubicBezTo>
                  <a:cubicBezTo>
                    <a:pt x="3" y="0"/>
                    <a:pt x="0" y="4"/>
                    <a:pt x="2" y="7"/>
                  </a:cubicBezTo>
                  <a:cubicBezTo>
                    <a:pt x="17" y="31"/>
                    <a:pt x="47" y="48"/>
                    <a:pt x="72" y="61"/>
                  </a:cubicBezTo>
                  <a:cubicBezTo>
                    <a:pt x="100" y="75"/>
                    <a:pt x="129" y="83"/>
                    <a:pt x="159" y="84"/>
                  </a:cubicBezTo>
                  <a:cubicBezTo>
                    <a:pt x="164" y="84"/>
                    <a:pt x="164" y="78"/>
                    <a:pt x="160" y="76"/>
                  </a:cubicBezTo>
                </a:path>
              </a:pathLst>
            </a:custGeom>
            <a:solidFill>
              <a:srgbClr val="9DC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699681" y="-47625"/>
              <a:ext cx="2596018" cy="5098596"/>
              <a:chOff x="2928938" y="-120650"/>
              <a:chExt cx="2946400" cy="6084888"/>
            </a:xfrm>
          </p:grpSpPr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>
                <a:off x="3370263" y="3111500"/>
                <a:ext cx="1892300" cy="2195513"/>
              </a:xfrm>
              <a:custGeom>
                <a:avLst/>
                <a:gdLst>
                  <a:gd name="T0" fmla="*/ 669 w 698"/>
                  <a:gd name="T1" fmla="*/ 327 h 810"/>
                  <a:gd name="T2" fmla="*/ 662 w 698"/>
                  <a:gd name="T3" fmla="*/ 318 h 810"/>
                  <a:gd name="T4" fmla="*/ 656 w 698"/>
                  <a:gd name="T5" fmla="*/ 291 h 810"/>
                  <a:gd name="T6" fmla="*/ 640 w 698"/>
                  <a:gd name="T7" fmla="*/ 271 h 810"/>
                  <a:gd name="T8" fmla="*/ 566 w 698"/>
                  <a:gd name="T9" fmla="*/ 171 h 810"/>
                  <a:gd name="T10" fmla="*/ 489 w 698"/>
                  <a:gd name="T11" fmla="*/ 106 h 810"/>
                  <a:gd name="T12" fmla="*/ 475 w 698"/>
                  <a:gd name="T13" fmla="*/ 88 h 810"/>
                  <a:gd name="T14" fmla="*/ 458 w 698"/>
                  <a:gd name="T15" fmla="*/ 27 h 810"/>
                  <a:gd name="T16" fmla="*/ 457 w 698"/>
                  <a:gd name="T17" fmla="*/ 27 h 810"/>
                  <a:gd name="T18" fmla="*/ 426 w 698"/>
                  <a:gd name="T19" fmla="*/ 11 h 810"/>
                  <a:gd name="T20" fmla="*/ 376 w 698"/>
                  <a:gd name="T21" fmla="*/ 3 h 810"/>
                  <a:gd name="T22" fmla="*/ 295 w 698"/>
                  <a:gd name="T23" fmla="*/ 6 h 810"/>
                  <a:gd name="T24" fmla="*/ 284 w 698"/>
                  <a:gd name="T25" fmla="*/ 11 h 810"/>
                  <a:gd name="T26" fmla="*/ 276 w 698"/>
                  <a:gd name="T27" fmla="*/ 12 h 810"/>
                  <a:gd name="T28" fmla="*/ 266 w 698"/>
                  <a:gd name="T29" fmla="*/ 29 h 810"/>
                  <a:gd name="T30" fmla="*/ 265 w 698"/>
                  <a:gd name="T31" fmla="*/ 53 h 810"/>
                  <a:gd name="T32" fmla="*/ 258 w 698"/>
                  <a:gd name="T33" fmla="*/ 62 h 810"/>
                  <a:gd name="T34" fmla="*/ 246 w 698"/>
                  <a:gd name="T35" fmla="*/ 83 h 810"/>
                  <a:gd name="T36" fmla="*/ 246 w 698"/>
                  <a:gd name="T37" fmla="*/ 84 h 810"/>
                  <a:gd name="T38" fmla="*/ 175 w 698"/>
                  <a:gd name="T39" fmla="*/ 153 h 810"/>
                  <a:gd name="T40" fmla="*/ 140 w 698"/>
                  <a:gd name="T41" fmla="*/ 189 h 810"/>
                  <a:gd name="T42" fmla="*/ 114 w 698"/>
                  <a:gd name="T43" fmla="*/ 202 h 810"/>
                  <a:gd name="T44" fmla="*/ 61 w 698"/>
                  <a:gd name="T45" fmla="*/ 610 h 810"/>
                  <a:gd name="T46" fmla="*/ 61 w 698"/>
                  <a:gd name="T47" fmla="*/ 611 h 810"/>
                  <a:gd name="T48" fmla="*/ 62 w 698"/>
                  <a:gd name="T49" fmla="*/ 619 h 810"/>
                  <a:gd name="T50" fmla="*/ 144 w 698"/>
                  <a:gd name="T51" fmla="*/ 731 h 810"/>
                  <a:gd name="T52" fmla="*/ 268 w 698"/>
                  <a:gd name="T53" fmla="*/ 797 h 810"/>
                  <a:gd name="T54" fmla="*/ 415 w 698"/>
                  <a:gd name="T55" fmla="*/ 799 h 810"/>
                  <a:gd name="T56" fmla="*/ 462 w 698"/>
                  <a:gd name="T57" fmla="*/ 785 h 810"/>
                  <a:gd name="T58" fmla="*/ 610 w 698"/>
                  <a:gd name="T59" fmla="*/ 710 h 810"/>
                  <a:gd name="T60" fmla="*/ 622 w 698"/>
                  <a:gd name="T61" fmla="*/ 691 h 810"/>
                  <a:gd name="T62" fmla="*/ 662 w 698"/>
                  <a:gd name="T63" fmla="*/ 628 h 810"/>
                  <a:gd name="T64" fmla="*/ 672 w 698"/>
                  <a:gd name="T65" fmla="*/ 574 h 810"/>
                  <a:gd name="T66" fmla="*/ 669 w 698"/>
                  <a:gd name="T67" fmla="*/ 327 h 810"/>
                  <a:gd name="T68" fmla="*/ 534 w 698"/>
                  <a:gd name="T69" fmla="*/ 523 h 810"/>
                  <a:gd name="T70" fmla="*/ 536 w 698"/>
                  <a:gd name="T71" fmla="*/ 520 h 810"/>
                  <a:gd name="T72" fmla="*/ 535 w 698"/>
                  <a:gd name="T73" fmla="*/ 527 h 810"/>
                  <a:gd name="T74" fmla="*/ 535 w 698"/>
                  <a:gd name="T75" fmla="*/ 529 h 810"/>
                  <a:gd name="T76" fmla="*/ 535 w 698"/>
                  <a:gd name="T77" fmla="*/ 530 h 810"/>
                  <a:gd name="T78" fmla="*/ 534 w 698"/>
                  <a:gd name="T79" fmla="*/ 525 h 810"/>
                  <a:gd name="T80" fmla="*/ 534 w 698"/>
                  <a:gd name="T81" fmla="*/ 523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8" h="810">
                    <a:moveTo>
                      <a:pt x="669" y="327"/>
                    </a:moveTo>
                    <a:cubicBezTo>
                      <a:pt x="667" y="323"/>
                      <a:pt x="665" y="320"/>
                      <a:pt x="662" y="318"/>
                    </a:cubicBezTo>
                    <a:cubicBezTo>
                      <a:pt x="660" y="309"/>
                      <a:pt x="658" y="300"/>
                      <a:pt x="656" y="291"/>
                    </a:cubicBezTo>
                    <a:cubicBezTo>
                      <a:pt x="655" y="282"/>
                      <a:pt x="648" y="275"/>
                      <a:pt x="640" y="271"/>
                    </a:cubicBezTo>
                    <a:cubicBezTo>
                      <a:pt x="629" y="231"/>
                      <a:pt x="597" y="196"/>
                      <a:pt x="566" y="171"/>
                    </a:cubicBezTo>
                    <a:cubicBezTo>
                      <a:pt x="542" y="151"/>
                      <a:pt x="511" y="131"/>
                      <a:pt x="489" y="106"/>
                    </a:cubicBezTo>
                    <a:cubicBezTo>
                      <a:pt x="487" y="97"/>
                      <a:pt x="482" y="91"/>
                      <a:pt x="475" y="88"/>
                    </a:cubicBezTo>
                    <a:cubicBezTo>
                      <a:pt x="463" y="70"/>
                      <a:pt x="456" y="50"/>
                      <a:pt x="458" y="27"/>
                    </a:cubicBezTo>
                    <a:cubicBezTo>
                      <a:pt x="458" y="27"/>
                      <a:pt x="458" y="27"/>
                      <a:pt x="457" y="27"/>
                    </a:cubicBezTo>
                    <a:cubicBezTo>
                      <a:pt x="458" y="10"/>
                      <a:pt x="438" y="3"/>
                      <a:pt x="426" y="11"/>
                    </a:cubicBezTo>
                    <a:cubicBezTo>
                      <a:pt x="410" y="6"/>
                      <a:pt x="392" y="5"/>
                      <a:pt x="376" y="3"/>
                    </a:cubicBezTo>
                    <a:cubicBezTo>
                      <a:pt x="349" y="0"/>
                      <a:pt x="322" y="1"/>
                      <a:pt x="295" y="6"/>
                    </a:cubicBezTo>
                    <a:cubicBezTo>
                      <a:pt x="290" y="7"/>
                      <a:pt x="287" y="9"/>
                      <a:pt x="284" y="11"/>
                    </a:cubicBezTo>
                    <a:cubicBezTo>
                      <a:pt x="281" y="11"/>
                      <a:pt x="279" y="11"/>
                      <a:pt x="276" y="12"/>
                    </a:cubicBezTo>
                    <a:cubicBezTo>
                      <a:pt x="267" y="12"/>
                      <a:pt x="263" y="22"/>
                      <a:pt x="266" y="29"/>
                    </a:cubicBezTo>
                    <a:cubicBezTo>
                      <a:pt x="266" y="37"/>
                      <a:pt x="266" y="45"/>
                      <a:pt x="265" y="53"/>
                    </a:cubicBezTo>
                    <a:cubicBezTo>
                      <a:pt x="262" y="55"/>
                      <a:pt x="260" y="58"/>
                      <a:pt x="258" y="62"/>
                    </a:cubicBezTo>
                    <a:cubicBezTo>
                      <a:pt x="254" y="69"/>
                      <a:pt x="250" y="76"/>
                      <a:pt x="246" y="83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27" y="111"/>
                      <a:pt x="201" y="131"/>
                      <a:pt x="175" y="153"/>
                    </a:cubicBezTo>
                    <a:cubicBezTo>
                      <a:pt x="163" y="164"/>
                      <a:pt x="151" y="176"/>
                      <a:pt x="140" y="189"/>
                    </a:cubicBezTo>
                    <a:cubicBezTo>
                      <a:pt x="130" y="188"/>
                      <a:pt x="120" y="192"/>
                      <a:pt x="114" y="202"/>
                    </a:cubicBezTo>
                    <a:cubicBezTo>
                      <a:pt x="44" y="325"/>
                      <a:pt x="0" y="474"/>
                      <a:pt x="61" y="610"/>
                    </a:cubicBezTo>
                    <a:cubicBezTo>
                      <a:pt x="61" y="610"/>
                      <a:pt x="61" y="611"/>
                      <a:pt x="61" y="611"/>
                    </a:cubicBezTo>
                    <a:cubicBezTo>
                      <a:pt x="61" y="614"/>
                      <a:pt x="61" y="616"/>
                      <a:pt x="62" y="619"/>
                    </a:cubicBezTo>
                    <a:cubicBezTo>
                      <a:pt x="83" y="661"/>
                      <a:pt x="107" y="700"/>
                      <a:pt x="144" y="731"/>
                    </a:cubicBezTo>
                    <a:cubicBezTo>
                      <a:pt x="179" y="762"/>
                      <a:pt x="222" y="786"/>
                      <a:pt x="268" y="797"/>
                    </a:cubicBezTo>
                    <a:cubicBezTo>
                      <a:pt x="316" y="809"/>
                      <a:pt x="367" y="810"/>
                      <a:pt x="415" y="799"/>
                    </a:cubicBezTo>
                    <a:cubicBezTo>
                      <a:pt x="430" y="796"/>
                      <a:pt x="446" y="791"/>
                      <a:pt x="462" y="785"/>
                    </a:cubicBezTo>
                    <a:cubicBezTo>
                      <a:pt x="522" y="786"/>
                      <a:pt x="574" y="758"/>
                      <a:pt x="610" y="710"/>
                    </a:cubicBezTo>
                    <a:cubicBezTo>
                      <a:pt x="614" y="704"/>
                      <a:pt x="618" y="697"/>
                      <a:pt x="622" y="691"/>
                    </a:cubicBezTo>
                    <a:cubicBezTo>
                      <a:pt x="646" y="682"/>
                      <a:pt x="656" y="649"/>
                      <a:pt x="662" y="628"/>
                    </a:cubicBezTo>
                    <a:cubicBezTo>
                      <a:pt x="667" y="611"/>
                      <a:pt x="672" y="592"/>
                      <a:pt x="672" y="574"/>
                    </a:cubicBezTo>
                    <a:cubicBezTo>
                      <a:pt x="698" y="493"/>
                      <a:pt x="696" y="408"/>
                      <a:pt x="669" y="327"/>
                    </a:cubicBezTo>
                    <a:moveTo>
                      <a:pt x="534" y="523"/>
                    </a:moveTo>
                    <a:cubicBezTo>
                      <a:pt x="535" y="522"/>
                      <a:pt x="535" y="521"/>
                      <a:pt x="536" y="520"/>
                    </a:cubicBezTo>
                    <a:cubicBezTo>
                      <a:pt x="535" y="522"/>
                      <a:pt x="535" y="525"/>
                      <a:pt x="535" y="527"/>
                    </a:cubicBezTo>
                    <a:cubicBezTo>
                      <a:pt x="535" y="528"/>
                      <a:pt x="535" y="529"/>
                      <a:pt x="535" y="529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4" y="529"/>
                      <a:pt x="534" y="527"/>
                      <a:pt x="534" y="525"/>
                    </a:cubicBezTo>
                    <a:cubicBezTo>
                      <a:pt x="534" y="525"/>
                      <a:pt x="534" y="524"/>
                      <a:pt x="534" y="52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3668713" y="3486150"/>
                <a:ext cx="504825" cy="955675"/>
              </a:xfrm>
              <a:custGeom>
                <a:avLst/>
                <a:gdLst>
                  <a:gd name="T0" fmla="*/ 125 w 186"/>
                  <a:gd name="T1" fmla="*/ 14 h 353"/>
                  <a:gd name="T2" fmla="*/ 110 w 186"/>
                  <a:gd name="T3" fmla="*/ 18 h 353"/>
                  <a:gd name="T4" fmla="*/ 61 w 186"/>
                  <a:gd name="T5" fmla="*/ 63 h 353"/>
                  <a:gd name="T6" fmla="*/ 8 w 186"/>
                  <a:gd name="T7" fmla="*/ 190 h 353"/>
                  <a:gd name="T8" fmla="*/ 4 w 186"/>
                  <a:gd name="T9" fmla="*/ 213 h 353"/>
                  <a:gd name="T10" fmla="*/ 1 w 186"/>
                  <a:gd name="T11" fmla="*/ 282 h 353"/>
                  <a:gd name="T12" fmla="*/ 4 w 186"/>
                  <a:gd name="T13" fmla="*/ 294 h 353"/>
                  <a:gd name="T14" fmla="*/ 36 w 186"/>
                  <a:gd name="T15" fmla="*/ 344 h 353"/>
                  <a:gd name="T16" fmla="*/ 75 w 186"/>
                  <a:gd name="T17" fmla="*/ 299 h 353"/>
                  <a:gd name="T18" fmla="*/ 78 w 186"/>
                  <a:gd name="T19" fmla="*/ 220 h 353"/>
                  <a:gd name="T20" fmla="*/ 95 w 186"/>
                  <a:gd name="T21" fmla="*/ 152 h 353"/>
                  <a:gd name="T22" fmla="*/ 120 w 186"/>
                  <a:gd name="T23" fmla="*/ 108 h 353"/>
                  <a:gd name="T24" fmla="*/ 160 w 186"/>
                  <a:gd name="T25" fmla="*/ 59 h 353"/>
                  <a:gd name="T26" fmla="*/ 125 w 186"/>
                  <a:gd name="T27" fmla="*/ 1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" h="353">
                    <a:moveTo>
                      <a:pt x="125" y="14"/>
                    </a:moveTo>
                    <a:cubicBezTo>
                      <a:pt x="121" y="13"/>
                      <a:pt x="115" y="14"/>
                      <a:pt x="110" y="18"/>
                    </a:cubicBezTo>
                    <a:cubicBezTo>
                      <a:pt x="91" y="29"/>
                      <a:pt x="74" y="45"/>
                      <a:pt x="61" y="63"/>
                    </a:cubicBezTo>
                    <a:cubicBezTo>
                      <a:pt x="32" y="98"/>
                      <a:pt x="16" y="147"/>
                      <a:pt x="8" y="190"/>
                    </a:cubicBezTo>
                    <a:cubicBezTo>
                      <a:pt x="7" y="198"/>
                      <a:pt x="5" y="206"/>
                      <a:pt x="4" y="213"/>
                    </a:cubicBezTo>
                    <a:cubicBezTo>
                      <a:pt x="1" y="236"/>
                      <a:pt x="0" y="259"/>
                      <a:pt x="1" y="282"/>
                    </a:cubicBezTo>
                    <a:cubicBezTo>
                      <a:pt x="1" y="286"/>
                      <a:pt x="2" y="290"/>
                      <a:pt x="4" y="294"/>
                    </a:cubicBezTo>
                    <a:cubicBezTo>
                      <a:pt x="7" y="315"/>
                      <a:pt x="16" y="338"/>
                      <a:pt x="36" y="344"/>
                    </a:cubicBezTo>
                    <a:cubicBezTo>
                      <a:pt x="65" y="353"/>
                      <a:pt x="74" y="319"/>
                      <a:pt x="75" y="299"/>
                    </a:cubicBezTo>
                    <a:cubicBezTo>
                      <a:pt x="76" y="272"/>
                      <a:pt x="74" y="246"/>
                      <a:pt x="78" y="220"/>
                    </a:cubicBezTo>
                    <a:cubicBezTo>
                      <a:pt x="81" y="197"/>
                      <a:pt x="87" y="174"/>
                      <a:pt x="95" y="152"/>
                    </a:cubicBezTo>
                    <a:cubicBezTo>
                      <a:pt x="102" y="137"/>
                      <a:pt x="111" y="122"/>
                      <a:pt x="120" y="108"/>
                    </a:cubicBezTo>
                    <a:cubicBezTo>
                      <a:pt x="131" y="92"/>
                      <a:pt x="145" y="72"/>
                      <a:pt x="160" y="59"/>
                    </a:cubicBezTo>
                    <a:cubicBezTo>
                      <a:pt x="186" y="36"/>
                      <a:pt x="153" y="0"/>
                      <a:pt x="125" y="1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3690938" y="4449763"/>
                <a:ext cx="225425" cy="314325"/>
              </a:xfrm>
              <a:custGeom>
                <a:avLst/>
                <a:gdLst>
                  <a:gd name="T0" fmla="*/ 77 w 83"/>
                  <a:gd name="T1" fmla="*/ 26 h 116"/>
                  <a:gd name="T2" fmla="*/ 43 w 83"/>
                  <a:gd name="T3" fmla="*/ 0 h 116"/>
                  <a:gd name="T4" fmla="*/ 8 w 83"/>
                  <a:gd name="T5" fmla="*/ 26 h 116"/>
                  <a:gd name="T6" fmla="*/ 22 w 83"/>
                  <a:gd name="T7" fmla="*/ 104 h 116"/>
                  <a:gd name="T8" fmla="*/ 67 w 83"/>
                  <a:gd name="T9" fmla="*/ 98 h 116"/>
                  <a:gd name="T10" fmla="*/ 73 w 83"/>
                  <a:gd name="T11" fmla="*/ 84 h 116"/>
                  <a:gd name="T12" fmla="*/ 74 w 83"/>
                  <a:gd name="T13" fmla="*/ 80 h 116"/>
                  <a:gd name="T14" fmla="*/ 78 w 83"/>
                  <a:gd name="T15" fmla="*/ 73 h 116"/>
                  <a:gd name="T16" fmla="*/ 77 w 83"/>
                  <a:gd name="T17" fmla="*/ 2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16">
                    <a:moveTo>
                      <a:pt x="77" y="26"/>
                    </a:moveTo>
                    <a:cubicBezTo>
                      <a:pt x="71" y="11"/>
                      <a:pt x="60" y="0"/>
                      <a:pt x="43" y="0"/>
                    </a:cubicBezTo>
                    <a:cubicBezTo>
                      <a:pt x="26" y="0"/>
                      <a:pt x="14" y="11"/>
                      <a:pt x="8" y="26"/>
                    </a:cubicBezTo>
                    <a:cubicBezTo>
                      <a:pt x="0" y="51"/>
                      <a:pt x="0" y="85"/>
                      <a:pt x="22" y="104"/>
                    </a:cubicBezTo>
                    <a:cubicBezTo>
                      <a:pt x="34" y="115"/>
                      <a:pt x="59" y="116"/>
                      <a:pt x="67" y="98"/>
                    </a:cubicBezTo>
                    <a:cubicBezTo>
                      <a:pt x="69" y="94"/>
                      <a:pt x="72" y="89"/>
                      <a:pt x="73" y="84"/>
                    </a:cubicBezTo>
                    <a:cubicBezTo>
                      <a:pt x="73" y="83"/>
                      <a:pt x="74" y="81"/>
                      <a:pt x="74" y="80"/>
                    </a:cubicBezTo>
                    <a:cubicBezTo>
                      <a:pt x="75" y="78"/>
                      <a:pt x="76" y="75"/>
                      <a:pt x="78" y="73"/>
                    </a:cubicBezTo>
                    <a:cubicBezTo>
                      <a:pt x="83" y="58"/>
                      <a:pt x="83" y="40"/>
                      <a:pt x="77" y="2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3897313" y="4745038"/>
                <a:ext cx="200025" cy="195263"/>
              </a:xfrm>
              <a:custGeom>
                <a:avLst/>
                <a:gdLst>
                  <a:gd name="T0" fmla="*/ 72 w 74"/>
                  <a:gd name="T1" fmla="*/ 26 h 72"/>
                  <a:gd name="T2" fmla="*/ 56 w 74"/>
                  <a:gd name="T3" fmla="*/ 5 h 72"/>
                  <a:gd name="T4" fmla="*/ 47 w 74"/>
                  <a:gd name="T5" fmla="*/ 2 h 72"/>
                  <a:gd name="T6" fmla="*/ 31 w 74"/>
                  <a:gd name="T7" fmla="*/ 1 h 72"/>
                  <a:gd name="T8" fmla="*/ 26 w 74"/>
                  <a:gd name="T9" fmla="*/ 2 h 72"/>
                  <a:gd name="T10" fmla="*/ 17 w 74"/>
                  <a:gd name="T11" fmla="*/ 6 h 72"/>
                  <a:gd name="T12" fmla="*/ 3 w 74"/>
                  <a:gd name="T13" fmla="*/ 23 h 72"/>
                  <a:gd name="T14" fmla="*/ 1 w 74"/>
                  <a:gd name="T15" fmla="*/ 27 h 72"/>
                  <a:gd name="T16" fmla="*/ 0 w 74"/>
                  <a:gd name="T17" fmla="*/ 36 h 72"/>
                  <a:gd name="T18" fmla="*/ 1 w 74"/>
                  <a:gd name="T19" fmla="*/ 46 h 72"/>
                  <a:gd name="T20" fmla="*/ 8 w 74"/>
                  <a:gd name="T21" fmla="*/ 58 h 72"/>
                  <a:gd name="T22" fmla="*/ 14 w 74"/>
                  <a:gd name="T23" fmla="*/ 64 h 72"/>
                  <a:gd name="T24" fmla="*/ 22 w 74"/>
                  <a:gd name="T25" fmla="*/ 69 h 72"/>
                  <a:gd name="T26" fmla="*/ 31 w 74"/>
                  <a:gd name="T27" fmla="*/ 71 h 72"/>
                  <a:gd name="T28" fmla="*/ 45 w 74"/>
                  <a:gd name="T29" fmla="*/ 71 h 72"/>
                  <a:gd name="T30" fmla="*/ 47 w 74"/>
                  <a:gd name="T31" fmla="*/ 70 h 72"/>
                  <a:gd name="T32" fmla="*/ 59 w 74"/>
                  <a:gd name="T33" fmla="*/ 64 h 72"/>
                  <a:gd name="T34" fmla="*/ 69 w 74"/>
                  <a:gd name="T35" fmla="*/ 54 h 72"/>
                  <a:gd name="T36" fmla="*/ 73 w 74"/>
                  <a:gd name="T37" fmla="*/ 41 h 72"/>
                  <a:gd name="T38" fmla="*/ 72 w 74"/>
                  <a:gd name="T39" fmla="*/ 2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4" h="72">
                    <a:moveTo>
                      <a:pt x="72" y="26"/>
                    </a:moveTo>
                    <a:cubicBezTo>
                      <a:pt x="69" y="18"/>
                      <a:pt x="64" y="10"/>
                      <a:pt x="56" y="5"/>
                    </a:cubicBezTo>
                    <a:cubicBezTo>
                      <a:pt x="53" y="4"/>
                      <a:pt x="50" y="3"/>
                      <a:pt x="47" y="2"/>
                    </a:cubicBezTo>
                    <a:cubicBezTo>
                      <a:pt x="42" y="0"/>
                      <a:pt x="36" y="0"/>
                      <a:pt x="31" y="1"/>
                    </a:cubicBezTo>
                    <a:cubicBezTo>
                      <a:pt x="29" y="2"/>
                      <a:pt x="28" y="2"/>
                      <a:pt x="26" y="2"/>
                    </a:cubicBezTo>
                    <a:cubicBezTo>
                      <a:pt x="23" y="3"/>
                      <a:pt x="20" y="4"/>
                      <a:pt x="17" y="6"/>
                    </a:cubicBezTo>
                    <a:cubicBezTo>
                      <a:pt x="10" y="9"/>
                      <a:pt x="4" y="15"/>
                      <a:pt x="3" y="23"/>
                    </a:cubicBezTo>
                    <a:cubicBezTo>
                      <a:pt x="2" y="25"/>
                      <a:pt x="2" y="26"/>
                      <a:pt x="1" y="27"/>
                    </a:cubicBezTo>
                    <a:cubicBezTo>
                      <a:pt x="1" y="30"/>
                      <a:pt x="0" y="33"/>
                      <a:pt x="0" y="36"/>
                    </a:cubicBezTo>
                    <a:cubicBezTo>
                      <a:pt x="0" y="39"/>
                      <a:pt x="1" y="43"/>
                      <a:pt x="1" y="46"/>
                    </a:cubicBezTo>
                    <a:cubicBezTo>
                      <a:pt x="2" y="50"/>
                      <a:pt x="5" y="54"/>
                      <a:pt x="8" y="58"/>
                    </a:cubicBezTo>
                    <a:cubicBezTo>
                      <a:pt x="9" y="61"/>
                      <a:pt x="11" y="63"/>
                      <a:pt x="14" y="64"/>
                    </a:cubicBezTo>
                    <a:cubicBezTo>
                      <a:pt x="16" y="66"/>
                      <a:pt x="19" y="68"/>
                      <a:pt x="22" y="69"/>
                    </a:cubicBezTo>
                    <a:cubicBezTo>
                      <a:pt x="25" y="70"/>
                      <a:pt x="28" y="71"/>
                      <a:pt x="31" y="71"/>
                    </a:cubicBezTo>
                    <a:cubicBezTo>
                      <a:pt x="36" y="72"/>
                      <a:pt x="40" y="72"/>
                      <a:pt x="45" y="71"/>
                    </a:cubicBezTo>
                    <a:cubicBezTo>
                      <a:pt x="46" y="71"/>
                      <a:pt x="47" y="70"/>
                      <a:pt x="47" y="70"/>
                    </a:cubicBezTo>
                    <a:cubicBezTo>
                      <a:pt x="52" y="69"/>
                      <a:pt x="56" y="67"/>
                      <a:pt x="59" y="64"/>
                    </a:cubicBezTo>
                    <a:cubicBezTo>
                      <a:pt x="63" y="61"/>
                      <a:pt x="66" y="58"/>
                      <a:pt x="69" y="54"/>
                    </a:cubicBezTo>
                    <a:cubicBezTo>
                      <a:pt x="71" y="50"/>
                      <a:pt x="72" y="45"/>
                      <a:pt x="73" y="41"/>
                    </a:cubicBezTo>
                    <a:cubicBezTo>
                      <a:pt x="74" y="36"/>
                      <a:pt x="74" y="31"/>
                      <a:pt x="72" y="2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>
                <a:spLocks/>
              </p:cNvSpPr>
              <p:nvPr/>
            </p:nvSpPr>
            <p:spPr bwMode="auto">
              <a:xfrm>
                <a:off x="4094163" y="4897438"/>
                <a:ext cx="125413" cy="122238"/>
              </a:xfrm>
              <a:custGeom>
                <a:avLst/>
                <a:gdLst>
                  <a:gd name="T0" fmla="*/ 34 w 46"/>
                  <a:gd name="T1" fmla="*/ 3 h 45"/>
                  <a:gd name="T2" fmla="*/ 20 w 46"/>
                  <a:gd name="T3" fmla="*/ 1 h 45"/>
                  <a:gd name="T4" fmla="*/ 8 w 46"/>
                  <a:gd name="T5" fmla="*/ 7 h 45"/>
                  <a:gd name="T6" fmla="*/ 3 w 46"/>
                  <a:gd name="T7" fmla="*/ 30 h 45"/>
                  <a:gd name="T8" fmla="*/ 29 w 46"/>
                  <a:gd name="T9" fmla="*/ 43 h 45"/>
                  <a:gd name="T10" fmla="*/ 29 w 46"/>
                  <a:gd name="T11" fmla="*/ 43 h 45"/>
                  <a:gd name="T12" fmla="*/ 44 w 46"/>
                  <a:gd name="T13" fmla="*/ 28 h 45"/>
                  <a:gd name="T14" fmla="*/ 44 w 46"/>
                  <a:gd name="T15" fmla="*/ 28 h 45"/>
                  <a:gd name="T16" fmla="*/ 34 w 46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34" y="3"/>
                    </a:moveTo>
                    <a:cubicBezTo>
                      <a:pt x="30" y="1"/>
                      <a:pt x="25" y="0"/>
                      <a:pt x="20" y="1"/>
                    </a:cubicBezTo>
                    <a:cubicBezTo>
                      <a:pt x="16" y="1"/>
                      <a:pt x="11" y="3"/>
                      <a:pt x="8" y="7"/>
                    </a:cubicBezTo>
                    <a:cubicBezTo>
                      <a:pt x="2" y="13"/>
                      <a:pt x="0" y="22"/>
                      <a:pt x="3" y="30"/>
                    </a:cubicBezTo>
                    <a:cubicBezTo>
                      <a:pt x="8" y="40"/>
                      <a:pt x="18" y="45"/>
                      <a:pt x="29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6" y="41"/>
                      <a:pt x="42" y="35"/>
                      <a:pt x="4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18"/>
                      <a:pt x="42" y="8"/>
                      <a:pt x="34" y="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4611688" y="3490913"/>
                <a:ext cx="257175" cy="284163"/>
              </a:xfrm>
              <a:custGeom>
                <a:avLst/>
                <a:gdLst>
                  <a:gd name="T0" fmla="*/ 91 w 95"/>
                  <a:gd name="T1" fmla="*/ 65 h 105"/>
                  <a:gd name="T2" fmla="*/ 69 w 95"/>
                  <a:gd name="T3" fmla="*/ 35 h 105"/>
                  <a:gd name="T4" fmla="*/ 60 w 95"/>
                  <a:gd name="T5" fmla="*/ 20 h 105"/>
                  <a:gd name="T6" fmla="*/ 20 w 95"/>
                  <a:gd name="T7" fmla="*/ 9 h 105"/>
                  <a:gd name="T8" fmla="*/ 9 w 95"/>
                  <a:gd name="T9" fmla="*/ 50 h 105"/>
                  <a:gd name="T10" fmla="*/ 18 w 95"/>
                  <a:gd name="T11" fmla="*/ 65 h 105"/>
                  <a:gd name="T12" fmla="*/ 22 w 95"/>
                  <a:gd name="T13" fmla="*/ 72 h 105"/>
                  <a:gd name="T14" fmla="*/ 22 w 95"/>
                  <a:gd name="T15" fmla="*/ 74 h 105"/>
                  <a:gd name="T16" fmla="*/ 23 w 95"/>
                  <a:gd name="T17" fmla="*/ 76 h 105"/>
                  <a:gd name="T18" fmla="*/ 44 w 95"/>
                  <a:gd name="T19" fmla="*/ 97 h 105"/>
                  <a:gd name="T20" fmla="*/ 70 w 95"/>
                  <a:gd name="T21" fmla="*/ 102 h 105"/>
                  <a:gd name="T22" fmla="*/ 91 w 95"/>
                  <a:gd name="T23" fmla="*/ 6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105">
                    <a:moveTo>
                      <a:pt x="91" y="65"/>
                    </a:moveTo>
                    <a:cubicBezTo>
                      <a:pt x="87" y="53"/>
                      <a:pt x="80" y="42"/>
                      <a:pt x="69" y="35"/>
                    </a:cubicBezTo>
                    <a:cubicBezTo>
                      <a:pt x="67" y="30"/>
                      <a:pt x="64" y="25"/>
                      <a:pt x="60" y="20"/>
                    </a:cubicBezTo>
                    <a:cubicBezTo>
                      <a:pt x="52" y="7"/>
                      <a:pt x="34" y="0"/>
                      <a:pt x="20" y="9"/>
                    </a:cubicBezTo>
                    <a:cubicBezTo>
                      <a:pt x="7" y="18"/>
                      <a:pt x="0" y="36"/>
                      <a:pt x="9" y="50"/>
                    </a:cubicBezTo>
                    <a:cubicBezTo>
                      <a:pt x="12" y="55"/>
                      <a:pt x="15" y="60"/>
                      <a:pt x="18" y="65"/>
                    </a:cubicBezTo>
                    <a:cubicBezTo>
                      <a:pt x="19" y="67"/>
                      <a:pt x="20" y="70"/>
                      <a:pt x="22" y="72"/>
                    </a:cubicBezTo>
                    <a:cubicBezTo>
                      <a:pt x="22" y="73"/>
                      <a:pt x="22" y="73"/>
                      <a:pt x="22" y="74"/>
                    </a:cubicBezTo>
                    <a:cubicBezTo>
                      <a:pt x="23" y="74"/>
                      <a:pt x="23" y="75"/>
                      <a:pt x="23" y="76"/>
                    </a:cubicBezTo>
                    <a:cubicBezTo>
                      <a:pt x="27" y="86"/>
                      <a:pt x="35" y="94"/>
                      <a:pt x="44" y="97"/>
                    </a:cubicBezTo>
                    <a:cubicBezTo>
                      <a:pt x="52" y="102"/>
                      <a:pt x="61" y="105"/>
                      <a:pt x="70" y="102"/>
                    </a:cubicBezTo>
                    <a:cubicBezTo>
                      <a:pt x="85" y="97"/>
                      <a:pt x="95" y="81"/>
                      <a:pt x="91" y="6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"/>
              <p:cNvSpPr>
                <a:spLocks/>
              </p:cNvSpPr>
              <p:nvPr/>
            </p:nvSpPr>
            <p:spPr bwMode="auto">
              <a:xfrm>
                <a:off x="4895851" y="3846513"/>
                <a:ext cx="236538" cy="500063"/>
              </a:xfrm>
              <a:custGeom>
                <a:avLst/>
                <a:gdLst>
                  <a:gd name="T0" fmla="*/ 72 w 87"/>
                  <a:gd name="T1" fmla="*/ 37 h 185"/>
                  <a:gd name="T2" fmla="*/ 12 w 87"/>
                  <a:gd name="T3" fmla="*/ 53 h 185"/>
                  <a:gd name="T4" fmla="*/ 21 w 87"/>
                  <a:gd name="T5" fmla="*/ 92 h 185"/>
                  <a:gd name="T6" fmla="*/ 23 w 87"/>
                  <a:gd name="T7" fmla="*/ 144 h 185"/>
                  <a:gd name="T8" fmla="*/ 80 w 87"/>
                  <a:gd name="T9" fmla="*/ 152 h 185"/>
                  <a:gd name="T10" fmla="*/ 72 w 87"/>
                  <a:gd name="T11" fmla="*/ 3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85">
                    <a:moveTo>
                      <a:pt x="72" y="37"/>
                    </a:moveTo>
                    <a:cubicBezTo>
                      <a:pt x="58" y="0"/>
                      <a:pt x="0" y="14"/>
                      <a:pt x="12" y="53"/>
                    </a:cubicBezTo>
                    <a:cubicBezTo>
                      <a:pt x="16" y="66"/>
                      <a:pt x="19" y="79"/>
                      <a:pt x="21" y="92"/>
                    </a:cubicBezTo>
                    <a:cubicBezTo>
                      <a:pt x="22" y="109"/>
                      <a:pt x="23" y="127"/>
                      <a:pt x="23" y="144"/>
                    </a:cubicBezTo>
                    <a:cubicBezTo>
                      <a:pt x="22" y="176"/>
                      <a:pt x="74" y="185"/>
                      <a:pt x="80" y="152"/>
                    </a:cubicBezTo>
                    <a:cubicBezTo>
                      <a:pt x="87" y="112"/>
                      <a:pt x="86" y="74"/>
                      <a:pt x="72" y="3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4832351" y="4587875"/>
                <a:ext cx="196850" cy="328613"/>
              </a:xfrm>
              <a:custGeom>
                <a:avLst/>
                <a:gdLst>
                  <a:gd name="T0" fmla="*/ 60 w 73"/>
                  <a:gd name="T1" fmla="*/ 17 h 121"/>
                  <a:gd name="T2" fmla="*/ 35 w 73"/>
                  <a:gd name="T3" fmla="*/ 7 h 121"/>
                  <a:gd name="T4" fmla="*/ 21 w 73"/>
                  <a:gd name="T5" fmla="*/ 21 h 121"/>
                  <a:gd name="T6" fmla="*/ 18 w 73"/>
                  <a:gd name="T7" fmla="*/ 26 h 121"/>
                  <a:gd name="T8" fmla="*/ 5 w 73"/>
                  <a:gd name="T9" fmla="*/ 56 h 121"/>
                  <a:gd name="T10" fmla="*/ 6 w 73"/>
                  <a:gd name="T11" fmla="*/ 56 h 121"/>
                  <a:gd name="T12" fmla="*/ 6 w 73"/>
                  <a:gd name="T13" fmla="*/ 68 h 121"/>
                  <a:gd name="T14" fmla="*/ 3 w 73"/>
                  <a:gd name="T15" fmla="*/ 112 h 121"/>
                  <a:gd name="T16" fmla="*/ 11 w 73"/>
                  <a:gd name="T17" fmla="*/ 118 h 121"/>
                  <a:gd name="T18" fmla="*/ 72 w 73"/>
                  <a:gd name="T19" fmla="*/ 40 h 121"/>
                  <a:gd name="T20" fmla="*/ 60 w 73"/>
                  <a:gd name="T21" fmla="*/ 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121">
                    <a:moveTo>
                      <a:pt x="60" y="17"/>
                    </a:moveTo>
                    <a:cubicBezTo>
                      <a:pt x="56" y="7"/>
                      <a:pt x="44" y="0"/>
                      <a:pt x="35" y="7"/>
                    </a:cubicBezTo>
                    <a:cubicBezTo>
                      <a:pt x="29" y="11"/>
                      <a:pt x="25" y="16"/>
                      <a:pt x="21" y="21"/>
                    </a:cubicBezTo>
                    <a:cubicBezTo>
                      <a:pt x="20" y="23"/>
                      <a:pt x="19" y="24"/>
                      <a:pt x="18" y="26"/>
                    </a:cubicBezTo>
                    <a:cubicBezTo>
                      <a:pt x="13" y="35"/>
                      <a:pt x="8" y="45"/>
                      <a:pt x="5" y="56"/>
                    </a:cubicBezTo>
                    <a:cubicBezTo>
                      <a:pt x="5" y="56"/>
                      <a:pt x="5" y="56"/>
                      <a:pt x="6" y="56"/>
                    </a:cubicBezTo>
                    <a:cubicBezTo>
                      <a:pt x="5" y="60"/>
                      <a:pt x="5" y="65"/>
                      <a:pt x="6" y="68"/>
                    </a:cubicBezTo>
                    <a:cubicBezTo>
                      <a:pt x="2" y="82"/>
                      <a:pt x="0" y="96"/>
                      <a:pt x="3" y="112"/>
                    </a:cubicBezTo>
                    <a:cubicBezTo>
                      <a:pt x="4" y="116"/>
                      <a:pt x="8" y="118"/>
                      <a:pt x="11" y="118"/>
                    </a:cubicBezTo>
                    <a:cubicBezTo>
                      <a:pt x="54" y="121"/>
                      <a:pt x="68" y="75"/>
                      <a:pt x="72" y="40"/>
                    </a:cubicBezTo>
                    <a:cubicBezTo>
                      <a:pt x="73" y="30"/>
                      <a:pt x="67" y="21"/>
                      <a:pt x="60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4637088" y="4891088"/>
                <a:ext cx="130175" cy="144463"/>
              </a:xfrm>
              <a:custGeom>
                <a:avLst/>
                <a:gdLst>
                  <a:gd name="T0" fmla="*/ 35 w 48"/>
                  <a:gd name="T1" fmla="*/ 5 h 53"/>
                  <a:gd name="T2" fmla="*/ 8 w 48"/>
                  <a:gd name="T3" fmla="*/ 12 h 53"/>
                  <a:gd name="T4" fmla="*/ 1 w 48"/>
                  <a:gd name="T5" fmla="*/ 26 h 53"/>
                  <a:gd name="T6" fmla="*/ 9 w 48"/>
                  <a:gd name="T7" fmla="*/ 49 h 53"/>
                  <a:gd name="T8" fmla="*/ 33 w 48"/>
                  <a:gd name="T9" fmla="*/ 45 h 53"/>
                  <a:gd name="T10" fmla="*/ 42 w 48"/>
                  <a:gd name="T11" fmla="*/ 32 h 53"/>
                  <a:gd name="T12" fmla="*/ 35 w 48"/>
                  <a:gd name="T13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3">
                    <a:moveTo>
                      <a:pt x="35" y="5"/>
                    </a:moveTo>
                    <a:cubicBezTo>
                      <a:pt x="26" y="0"/>
                      <a:pt x="13" y="2"/>
                      <a:pt x="8" y="12"/>
                    </a:cubicBezTo>
                    <a:cubicBezTo>
                      <a:pt x="6" y="17"/>
                      <a:pt x="3" y="21"/>
                      <a:pt x="1" y="26"/>
                    </a:cubicBezTo>
                    <a:cubicBezTo>
                      <a:pt x="0" y="34"/>
                      <a:pt x="2" y="44"/>
                      <a:pt x="9" y="49"/>
                    </a:cubicBezTo>
                    <a:cubicBezTo>
                      <a:pt x="17" y="53"/>
                      <a:pt x="27" y="50"/>
                      <a:pt x="33" y="45"/>
                    </a:cubicBezTo>
                    <a:cubicBezTo>
                      <a:pt x="37" y="41"/>
                      <a:pt x="39" y="36"/>
                      <a:pt x="42" y="32"/>
                    </a:cubicBezTo>
                    <a:cubicBezTo>
                      <a:pt x="48" y="23"/>
                      <a:pt x="44" y="10"/>
                      <a:pt x="35" y="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>
                <a:spLocks/>
              </p:cNvSpPr>
              <p:nvPr/>
            </p:nvSpPr>
            <p:spPr bwMode="auto">
              <a:xfrm>
                <a:off x="4541838" y="4989513"/>
                <a:ext cx="73025" cy="77788"/>
              </a:xfrm>
              <a:custGeom>
                <a:avLst/>
                <a:gdLst>
                  <a:gd name="T0" fmla="*/ 22 w 27"/>
                  <a:gd name="T1" fmla="*/ 4 h 29"/>
                  <a:gd name="T2" fmla="*/ 10 w 27"/>
                  <a:gd name="T3" fmla="*/ 1 h 29"/>
                  <a:gd name="T4" fmla="*/ 1 w 27"/>
                  <a:gd name="T5" fmla="*/ 10 h 29"/>
                  <a:gd name="T6" fmla="*/ 2 w 27"/>
                  <a:gd name="T7" fmla="*/ 22 h 29"/>
                  <a:gd name="T8" fmla="*/ 10 w 27"/>
                  <a:gd name="T9" fmla="*/ 28 h 29"/>
                  <a:gd name="T10" fmla="*/ 11 w 27"/>
                  <a:gd name="T11" fmla="*/ 28 h 29"/>
                  <a:gd name="T12" fmla="*/ 11 w 27"/>
                  <a:gd name="T13" fmla="*/ 28 h 29"/>
                  <a:gd name="T14" fmla="*/ 21 w 27"/>
                  <a:gd name="T15" fmla="*/ 26 h 29"/>
                  <a:gd name="T16" fmla="*/ 27 w 27"/>
                  <a:gd name="T17" fmla="*/ 14 h 29"/>
                  <a:gd name="T18" fmla="*/ 22 w 27"/>
                  <a:gd name="T19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9">
                    <a:moveTo>
                      <a:pt x="22" y="4"/>
                    </a:moveTo>
                    <a:cubicBezTo>
                      <a:pt x="19" y="1"/>
                      <a:pt x="15" y="0"/>
                      <a:pt x="10" y="1"/>
                    </a:cubicBezTo>
                    <a:cubicBezTo>
                      <a:pt x="6" y="2"/>
                      <a:pt x="2" y="6"/>
                      <a:pt x="1" y="10"/>
                    </a:cubicBezTo>
                    <a:cubicBezTo>
                      <a:pt x="1" y="14"/>
                      <a:pt x="0" y="18"/>
                      <a:pt x="2" y="22"/>
                    </a:cubicBezTo>
                    <a:cubicBezTo>
                      <a:pt x="3" y="25"/>
                      <a:pt x="6" y="28"/>
                      <a:pt x="10" y="28"/>
                    </a:cubicBezTo>
                    <a:cubicBezTo>
                      <a:pt x="10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4" y="29"/>
                      <a:pt x="18" y="27"/>
                      <a:pt x="21" y="26"/>
                    </a:cubicBezTo>
                    <a:cubicBezTo>
                      <a:pt x="25" y="24"/>
                      <a:pt x="27" y="18"/>
                      <a:pt x="27" y="14"/>
                    </a:cubicBezTo>
                    <a:cubicBezTo>
                      <a:pt x="27" y="10"/>
                      <a:pt x="25" y="6"/>
                      <a:pt x="22" y="4"/>
                    </a:cubicBezTo>
                  </a:path>
                </a:pathLst>
              </a:custGeom>
              <a:solidFill>
                <a:srgbClr val="FBCD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5"/>
              <p:cNvSpPr>
                <a:spLocks noEditPoints="1"/>
              </p:cNvSpPr>
              <p:nvPr/>
            </p:nvSpPr>
            <p:spPr bwMode="auto">
              <a:xfrm>
                <a:off x="4043363" y="2387600"/>
                <a:ext cx="644525" cy="742950"/>
              </a:xfrm>
              <a:custGeom>
                <a:avLst/>
                <a:gdLst>
                  <a:gd name="T0" fmla="*/ 226 w 238"/>
                  <a:gd name="T1" fmla="*/ 257 h 274"/>
                  <a:gd name="T2" fmla="*/ 225 w 238"/>
                  <a:gd name="T3" fmla="*/ 252 h 274"/>
                  <a:gd name="T4" fmla="*/ 224 w 238"/>
                  <a:gd name="T5" fmla="*/ 248 h 274"/>
                  <a:gd name="T6" fmla="*/ 223 w 238"/>
                  <a:gd name="T7" fmla="*/ 245 h 274"/>
                  <a:gd name="T8" fmla="*/ 221 w 238"/>
                  <a:gd name="T9" fmla="*/ 242 h 274"/>
                  <a:gd name="T10" fmla="*/ 218 w 238"/>
                  <a:gd name="T11" fmla="*/ 235 h 274"/>
                  <a:gd name="T12" fmla="*/ 215 w 238"/>
                  <a:gd name="T13" fmla="*/ 232 h 274"/>
                  <a:gd name="T14" fmla="*/ 198 w 238"/>
                  <a:gd name="T15" fmla="*/ 210 h 274"/>
                  <a:gd name="T16" fmla="*/ 211 w 238"/>
                  <a:gd name="T17" fmla="*/ 193 h 274"/>
                  <a:gd name="T18" fmla="*/ 221 w 238"/>
                  <a:gd name="T19" fmla="*/ 175 h 274"/>
                  <a:gd name="T20" fmla="*/ 222 w 238"/>
                  <a:gd name="T21" fmla="*/ 170 h 274"/>
                  <a:gd name="T22" fmla="*/ 222 w 238"/>
                  <a:gd name="T23" fmla="*/ 170 h 274"/>
                  <a:gd name="T24" fmla="*/ 209 w 238"/>
                  <a:gd name="T25" fmla="*/ 153 h 274"/>
                  <a:gd name="T26" fmla="*/ 185 w 238"/>
                  <a:gd name="T27" fmla="*/ 138 h 274"/>
                  <a:gd name="T28" fmla="*/ 217 w 238"/>
                  <a:gd name="T29" fmla="*/ 104 h 274"/>
                  <a:gd name="T30" fmla="*/ 189 w 238"/>
                  <a:gd name="T31" fmla="*/ 33 h 274"/>
                  <a:gd name="T32" fmla="*/ 175 w 238"/>
                  <a:gd name="T33" fmla="*/ 28 h 274"/>
                  <a:gd name="T34" fmla="*/ 148 w 238"/>
                  <a:gd name="T35" fmla="*/ 4 h 274"/>
                  <a:gd name="T36" fmla="*/ 115 w 238"/>
                  <a:gd name="T37" fmla="*/ 6 h 274"/>
                  <a:gd name="T38" fmla="*/ 114 w 238"/>
                  <a:gd name="T39" fmla="*/ 6 h 274"/>
                  <a:gd name="T40" fmla="*/ 22 w 238"/>
                  <a:gd name="T41" fmla="*/ 54 h 274"/>
                  <a:gd name="T42" fmla="*/ 12 w 238"/>
                  <a:gd name="T43" fmla="*/ 59 h 274"/>
                  <a:gd name="T44" fmla="*/ 13 w 238"/>
                  <a:gd name="T45" fmla="*/ 100 h 274"/>
                  <a:gd name="T46" fmla="*/ 13 w 238"/>
                  <a:gd name="T47" fmla="*/ 104 h 274"/>
                  <a:gd name="T48" fmla="*/ 24 w 238"/>
                  <a:gd name="T49" fmla="*/ 121 h 274"/>
                  <a:gd name="T50" fmla="*/ 38 w 238"/>
                  <a:gd name="T51" fmla="*/ 124 h 274"/>
                  <a:gd name="T52" fmla="*/ 39 w 238"/>
                  <a:gd name="T53" fmla="*/ 127 h 274"/>
                  <a:gd name="T54" fmla="*/ 33 w 238"/>
                  <a:gd name="T55" fmla="*/ 134 h 274"/>
                  <a:gd name="T56" fmla="*/ 26 w 238"/>
                  <a:gd name="T57" fmla="*/ 139 h 274"/>
                  <a:gd name="T58" fmla="*/ 26 w 238"/>
                  <a:gd name="T59" fmla="*/ 139 h 274"/>
                  <a:gd name="T60" fmla="*/ 2 w 238"/>
                  <a:gd name="T61" fmla="*/ 174 h 274"/>
                  <a:gd name="T62" fmla="*/ 24 w 238"/>
                  <a:gd name="T63" fmla="*/ 213 h 274"/>
                  <a:gd name="T64" fmla="*/ 3 w 238"/>
                  <a:gd name="T65" fmla="*/ 261 h 274"/>
                  <a:gd name="T66" fmla="*/ 24 w 238"/>
                  <a:gd name="T67" fmla="*/ 273 h 274"/>
                  <a:gd name="T68" fmla="*/ 112 w 238"/>
                  <a:gd name="T69" fmla="*/ 264 h 274"/>
                  <a:gd name="T70" fmla="*/ 144 w 238"/>
                  <a:gd name="T71" fmla="*/ 261 h 274"/>
                  <a:gd name="T72" fmla="*/ 149 w 238"/>
                  <a:gd name="T73" fmla="*/ 263 h 274"/>
                  <a:gd name="T74" fmla="*/ 159 w 238"/>
                  <a:gd name="T75" fmla="*/ 266 h 274"/>
                  <a:gd name="T76" fmla="*/ 165 w 238"/>
                  <a:gd name="T77" fmla="*/ 266 h 274"/>
                  <a:gd name="T78" fmla="*/ 172 w 238"/>
                  <a:gd name="T79" fmla="*/ 268 h 274"/>
                  <a:gd name="T80" fmla="*/ 187 w 238"/>
                  <a:gd name="T81" fmla="*/ 270 h 274"/>
                  <a:gd name="T82" fmla="*/ 202 w 238"/>
                  <a:gd name="T83" fmla="*/ 268 h 274"/>
                  <a:gd name="T84" fmla="*/ 207 w 238"/>
                  <a:gd name="T85" fmla="*/ 269 h 274"/>
                  <a:gd name="T86" fmla="*/ 226 w 238"/>
                  <a:gd name="T87" fmla="*/ 257 h 274"/>
                  <a:gd name="T88" fmla="*/ 44 w 238"/>
                  <a:gd name="T89" fmla="*/ 183 h 274"/>
                  <a:gd name="T90" fmla="*/ 44 w 238"/>
                  <a:gd name="T91" fmla="*/ 184 h 274"/>
                  <a:gd name="T92" fmla="*/ 43 w 238"/>
                  <a:gd name="T93" fmla="*/ 184 h 274"/>
                  <a:gd name="T94" fmla="*/ 41 w 238"/>
                  <a:gd name="T95" fmla="*/ 181 h 274"/>
                  <a:gd name="T96" fmla="*/ 41 w 238"/>
                  <a:gd name="T97" fmla="*/ 181 h 274"/>
                  <a:gd name="T98" fmla="*/ 44 w 238"/>
                  <a:gd name="T99" fmla="*/ 175 h 274"/>
                  <a:gd name="T100" fmla="*/ 46 w 238"/>
                  <a:gd name="T101" fmla="*/ 177 h 274"/>
                  <a:gd name="T102" fmla="*/ 44 w 238"/>
                  <a:gd name="T103" fmla="*/ 18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8" h="274">
                    <a:moveTo>
                      <a:pt x="226" y="257"/>
                    </a:moveTo>
                    <a:cubicBezTo>
                      <a:pt x="226" y="255"/>
                      <a:pt x="226" y="254"/>
                      <a:pt x="225" y="252"/>
                    </a:cubicBezTo>
                    <a:cubicBezTo>
                      <a:pt x="225" y="251"/>
                      <a:pt x="225" y="249"/>
                      <a:pt x="224" y="248"/>
                    </a:cubicBezTo>
                    <a:cubicBezTo>
                      <a:pt x="224" y="247"/>
                      <a:pt x="224" y="246"/>
                      <a:pt x="223" y="245"/>
                    </a:cubicBezTo>
                    <a:cubicBezTo>
                      <a:pt x="223" y="244"/>
                      <a:pt x="222" y="243"/>
                      <a:pt x="221" y="242"/>
                    </a:cubicBezTo>
                    <a:cubicBezTo>
                      <a:pt x="221" y="240"/>
                      <a:pt x="219" y="237"/>
                      <a:pt x="218" y="235"/>
                    </a:cubicBezTo>
                    <a:cubicBezTo>
                      <a:pt x="217" y="234"/>
                      <a:pt x="216" y="233"/>
                      <a:pt x="215" y="232"/>
                    </a:cubicBezTo>
                    <a:cubicBezTo>
                      <a:pt x="209" y="225"/>
                      <a:pt x="204" y="217"/>
                      <a:pt x="198" y="210"/>
                    </a:cubicBezTo>
                    <a:cubicBezTo>
                      <a:pt x="204" y="206"/>
                      <a:pt x="208" y="199"/>
                      <a:pt x="211" y="193"/>
                    </a:cubicBezTo>
                    <a:cubicBezTo>
                      <a:pt x="218" y="190"/>
                      <a:pt x="224" y="183"/>
                      <a:pt x="221" y="175"/>
                    </a:cubicBezTo>
                    <a:cubicBezTo>
                      <a:pt x="222" y="174"/>
                      <a:pt x="222" y="172"/>
                      <a:pt x="222" y="170"/>
                    </a:cubicBezTo>
                    <a:cubicBezTo>
                      <a:pt x="222" y="170"/>
                      <a:pt x="222" y="170"/>
                      <a:pt x="222" y="170"/>
                    </a:cubicBezTo>
                    <a:cubicBezTo>
                      <a:pt x="224" y="162"/>
                      <a:pt x="217" y="154"/>
                      <a:pt x="209" y="153"/>
                    </a:cubicBezTo>
                    <a:cubicBezTo>
                      <a:pt x="203" y="146"/>
                      <a:pt x="194" y="141"/>
                      <a:pt x="185" y="138"/>
                    </a:cubicBezTo>
                    <a:cubicBezTo>
                      <a:pt x="196" y="127"/>
                      <a:pt x="208" y="116"/>
                      <a:pt x="217" y="104"/>
                    </a:cubicBezTo>
                    <a:cubicBezTo>
                      <a:pt x="238" y="75"/>
                      <a:pt x="205" y="54"/>
                      <a:pt x="189" y="33"/>
                    </a:cubicBezTo>
                    <a:cubicBezTo>
                      <a:pt x="185" y="29"/>
                      <a:pt x="180" y="27"/>
                      <a:pt x="175" y="28"/>
                    </a:cubicBezTo>
                    <a:cubicBezTo>
                      <a:pt x="167" y="18"/>
                      <a:pt x="159" y="8"/>
                      <a:pt x="148" y="4"/>
                    </a:cubicBezTo>
                    <a:cubicBezTo>
                      <a:pt x="138" y="0"/>
                      <a:pt x="125" y="0"/>
                      <a:pt x="115" y="6"/>
                    </a:cubicBezTo>
                    <a:cubicBezTo>
                      <a:pt x="115" y="6"/>
                      <a:pt x="114" y="6"/>
                      <a:pt x="114" y="6"/>
                    </a:cubicBezTo>
                    <a:cubicBezTo>
                      <a:pt x="78" y="2"/>
                      <a:pt x="44" y="26"/>
                      <a:pt x="22" y="54"/>
                    </a:cubicBezTo>
                    <a:cubicBezTo>
                      <a:pt x="19" y="55"/>
                      <a:pt x="15" y="56"/>
                      <a:pt x="12" y="59"/>
                    </a:cubicBezTo>
                    <a:cubicBezTo>
                      <a:pt x="0" y="71"/>
                      <a:pt x="1" y="90"/>
                      <a:pt x="13" y="100"/>
                    </a:cubicBezTo>
                    <a:cubicBezTo>
                      <a:pt x="13" y="102"/>
                      <a:pt x="13" y="103"/>
                      <a:pt x="13" y="104"/>
                    </a:cubicBezTo>
                    <a:cubicBezTo>
                      <a:pt x="15" y="110"/>
                      <a:pt x="19" y="117"/>
                      <a:pt x="24" y="121"/>
                    </a:cubicBezTo>
                    <a:cubicBezTo>
                      <a:pt x="28" y="124"/>
                      <a:pt x="33" y="126"/>
                      <a:pt x="38" y="124"/>
                    </a:cubicBezTo>
                    <a:cubicBezTo>
                      <a:pt x="38" y="125"/>
                      <a:pt x="39" y="126"/>
                      <a:pt x="39" y="127"/>
                    </a:cubicBezTo>
                    <a:cubicBezTo>
                      <a:pt x="37" y="129"/>
                      <a:pt x="35" y="131"/>
                      <a:pt x="33" y="134"/>
                    </a:cubicBezTo>
                    <a:cubicBezTo>
                      <a:pt x="30" y="135"/>
                      <a:pt x="28" y="137"/>
                      <a:pt x="26" y="139"/>
                    </a:cubicBezTo>
                    <a:cubicBezTo>
                      <a:pt x="26" y="139"/>
                      <a:pt x="26" y="139"/>
                      <a:pt x="26" y="139"/>
                    </a:cubicBezTo>
                    <a:cubicBezTo>
                      <a:pt x="19" y="153"/>
                      <a:pt x="0" y="154"/>
                      <a:pt x="2" y="174"/>
                    </a:cubicBezTo>
                    <a:cubicBezTo>
                      <a:pt x="3" y="188"/>
                      <a:pt x="14" y="201"/>
                      <a:pt x="24" y="213"/>
                    </a:cubicBezTo>
                    <a:cubicBezTo>
                      <a:pt x="9" y="224"/>
                      <a:pt x="0" y="238"/>
                      <a:pt x="3" y="261"/>
                    </a:cubicBezTo>
                    <a:cubicBezTo>
                      <a:pt x="5" y="270"/>
                      <a:pt x="16" y="274"/>
                      <a:pt x="24" y="273"/>
                    </a:cubicBezTo>
                    <a:cubicBezTo>
                      <a:pt x="53" y="268"/>
                      <a:pt x="83" y="266"/>
                      <a:pt x="112" y="264"/>
                    </a:cubicBezTo>
                    <a:cubicBezTo>
                      <a:pt x="119" y="264"/>
                      <a:pt x="133" y="264"/>
                      <a:pt x="144" y="261"/>
                    </a:cubicBezTo>
                    <a:cubicBezTo>
                      <a:pt x="146" y="262"/>
                      <a:pt x="147" y="262"/>
                      <a:pt x="149" y="263"/>
                    </a:cubicBezTo>
                    <a:cubicBezTo>
                      <a:pt x="152" y="264"/>
                      <a:pt x="155" y="265"/>
                      <a:pt x="159" y="266"/>
                    </a:cubicBezTo>
                    <a:cubicBezTo>
                      <a:pt x="161" y="267"/>
                      <a:pt x="163" y="267"/>
                      <a:pt x="165" y="266"/>
                    </a:cubicBezTo>
                    <a:cubicBezTo>
                      <a:pt x="167" y="267"/>
                      <a:pt x="170" y="267"/>
                      <a:pt x="172" y="268"/>
                    </a:cubicBezTo>
                    <a:cubicBezTo>
                      <a:pt x="177" y="269"/>
                      <a:pt x="182" y="269"/>
                      <a:pt x="187" y="270"/>
                    </a:cubicBezTo>
                    <a:cubicBezTo>
                      <a:pt x="190" y="270"/>
                      <a:pt x="197" y="268"/>
                      <a:pt x="202" y="268"/>
                    </a:cubicBezTo>
                    <a:cubicBezTo>
                      <a:pt x="203" y="269"/>
                      <a:pt x="205" y="269"/>
                      <a:pt x="207" y="269"/>
                    </a:cubicBezTo>
                    <a:cubicBezTo>
                      <a:pt x="215" y="272"/>
                      <a:pt x="227" y="267"/>
                      <a:pt x="226" y="257"/>
                    </a:cubicBezTo>
                    <a:moveTo>
                      <a:pt x="44" y="183"/>
                    </a:moveTo>
                    <a:cubicBezTo>
                      <a:pt x="44" y="183"/>
                      <a:pt x="44" y="183"/>
                      <a:pt x="44" y="184"/>
                    </a:cubicBezTo>
                    <a:cubicBezTo>
                      <a:pt x="43" y="184"/>
                      <a:pt x="43" y="184"/>
                      <a:pt x="43" y="184"/>
                    </a:cubicBezTo>
                    <a:cubicBezTo>
                      <a:pt x="43" y="183"/>
                      <a:pt x="42" y="182"/>
                      <a:pt x="41" y="181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79"/>
                      <a:pt x="43" y="177"/>
                      <a:pt x="44" y="175"/>
                    </a:cubicBezTo>
                    <a:cubicBezTo>
                      <a:pt x="44" y="176"/>
                      <a:pt x="45" y="176"/>
                      <a:pt x="46" y="177"/>
                    </a:cubicBezTo>
                    <a:cubicBezTo>
                      <a:pt x="45" y="179"/>
                      <a:pt x="44" y="181"/>
                      <a:pt x="44" y="183"/>
                    </a:cubicBez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4046538" y="2524125"/>
                <a:ext cx="582613" cy="215900"/>
              </a:xfrm>
              <a:custGeom>
                <a:avLst/>
                <a:gdLst>
                  <a:gd name="T0" fmla="*/ 213 w 215"/>
                  <a:gd name="T1" fmla="*/ 48 h 80"/>
                  <a:gd name="T2" fmla="*/ 214 w 215"/>
                  <a:gd name="T3" fmla="*/ 49 h 80"/>
                  <a:gd name="T4" fmla="*/ 214 w 215"/>
                  <a:gd name="T5" fmla="*/ 46 h 80"/>
                  <a:gd name="T6" fmla="*/ 214 w 215"/>
                  <a:gd name="T7" fmla="*/ 38 h 80"/>
                  <a:gd name="T8" fmla="*/ 189 w 215"/>
                  <a:gd name="T9" fmla="*/ 17 h 80"/>
                  <a:gd name="T10" fmla="*/ 188 w 215"/>
                  <a:gd name="T11" fmla="*/ 16 h 80"/>
                  <a:gd name="T12" fmla="*/ 152 w 215"/>
                  <a:gd name="T13" fmla="*/ 2 h 80"/>
                  <a:gd name="T14" fmla="*/ 143 w 215"/>
                  <a:gd name="T15" fmla="*/ 0 h 80"/>
                  <a:gd name="T16" fmla="*/ 143 w 215"/>
                  <a:gd name="T17" fmla="*/ 0 h 80"/>
                  <a:gd name="T18" fmla="*/ 118 w 215"/>
                  <a:gd name="T19" fmla="*/ 2 h 80"/>
                  <a:gd name="T20" fmla="*/ 109 w 215"/>
                  <a:gd name="T21" fmla="*/ 5 h 80"/>
                  <a:gd name="T22" fmla="*/ 76 w 215"/>
                  <a:gd name="T23" fmla="*/ 5 h 80"/>
                  <a:gd name="T24" fmla="*/ 52 w 215"/>
                  <a:gd name="T25" fmla="*/ 11 h 80"/>
                  <a:gd name="T26" fmla="*/ 51 w 215"/>
                  <a:gd name="T27" fmla="*/ 11 h 80"/>
                  <a:gd name="T28" fmla="*/ 25 w 215"/>
                  <a:gd name="T29" fmla="*/ 16 h 80"/>
                  <a:gd name="T30" fmla="*/ 15 w 215"/>
                  <a:gd name="T31" fmla="*/ 18 h 80"/>
                  <a:gd name="T32" fmla="*/ 9 w 215"/>
                  <a:gd name="T33" fmla="*/ 46 h 80"/>
                  <a:gd name="T34" fmla="*/ 9 w 215"/>
                  <a:gd name="T35" fmla="*/ 46 h 80"/>
                  <a:gd name="T36" fmla="*/ 18 w 215"/>
                  <a:gd name="T37" fmla="*/ 57 h 80"/>
                  <a:gd name="T38" fmla="*/ 18 w 215"/>
                  <a:gd name="T39" fmla="*/ 59 h 80"/>
                  <a:gd name="T40" fmla="*/ 33 w 215"/>
                  <a:gd name="T41" fmla="*/ 76 h 80"/>
                  <a:gd name="T42" fmla="*/ 43 w 215"/>
                  <a:gd name="T43" fmla="*/ 77 h 80"/>
                  <a:gd name="T44" fmla="*/ 51 w 215"/>
                  <a:gd name="T45" fmla="*/ 77 h 80"/>
                  <a:gd name="T46" fmla="*/ 71 w 215"/>
                  <a:gd name="T47" fmla="*/ 72 h 80"/>
                  <a:gd name="T48" fmla="*/ 74 w 215"/>
                  <a:gd name="T49" fmla="*/ 73 h 80"/>
                  <a:gd name="T50" fmla="*/ 154 w 215"/>
                  <a:gd name="T51" fmla="*/ 77 h 80"/>
                  <a:gd name="T52" fmla="*/ 169 w 215"/>
                  <a:gd name="T53" fmla="*/ 75 h 80"/>
                  <a:gd name="T54" fmla="*/ 195 w 215"/>
                  <a:gd name="T55" fmla="*/ 68 h 80"/>
                  <a:gd name="T56" fmla="*/ 198 w 215"/>
                  <a:gd name="T57" fmla="*/ 61 h 80"/>
                  <a:gd name="T58" fmla="*/ 201 w 215"/>
                  <a:gd name="T59" fmla="*/ 59 h 80"/>
                  <a:gd name="T60" fmla="*/ 212 w 215"/>
                  <a:gd name="T61" fmla="*/ 52 h 80"/>
                  <a:gd name="T62" fmla="*/ 214 w 215"/>
                  <a:gd name="T63" fmla="*/ 49 h 80"/>
                  <a:gd name="T64" fmla="*/ 213 w 215"/>
                  <a:gd name="T65" fmla="*/ 48 h 80"/>
                  <a:gd name="T66" fmla="*/ 213 w 215"/>
                  <a:gd name="T67" fmla="*/ 4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5" h="80">
                    <a:moveTo>
                      <a:pt x="213" y="48"/>
                    </a:moveTo>
                    <a:cubicBezTo>
                      <a:pt x="214" y="49"/>
                      <a:pt x="214" y="49"/>
                      <a:pt x="214" y="49"/>
                    </a:cubicBezTo>
                    <a:cubicBezTo>
                      <a:pt x="214" y="48"/>
                      <a:pt x="214" y="47"/>
                      <a:pt x="214" y="46"/>
                    </a:cubicBezTo>
                    <a:cubicBezTo>
                      <a:pt x="215" y="44"/>
                      <a:pt x="215" y="41"/>
                      <a:pt x="214" y="38"/>
                    </a:cubicBezTo>
                    <a:cubicBezTo>
                      <a:pt x="213" y="26"/>
                      <a:pt x="201" y="20"/>
                      <a:pt x="189" y="17"/>
                    </a:cubicBezTo>
                    <a:cubicBezTo>
                      <a:pt x="188" y="17"/>
                      <a:pt x="188" y="16"/>
                      <a:pt x="188" y="16"/>
                    </a:cubicBezTo>
                    <a:cubicBezTo>
                      <a:pt x="178" y="7"/>
                      <a:pt x="165" y="3"/>
                      <a:pt x="152" y="2"/>
                    </a:cubicBezTo>
                    <a:cubicBezTo>
                      <a:pt x="149" y="1"/>
                      <a:pt x="147" y="1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5" y="1"/>
                      <a:pt x="127" y="1"/>
                      <a:pt x="118" y="2"/>
                    </a:cubicBezTo>
                    <a:cubicBezTo>
                      <a:pt x="114" y="2"/>
                      <a:pt x="112" y="3"/>
                      <a:pt x="109" y="5"/>
                    </a:cubicBezTo>
                    <a:cubicBezTo>
                      <a:pt x="98" y="2"/>
                      <a:pt x="86" y="4"/>
                      <a:pt x="76" y="5"/>
                    </a:cubicBezTo>
                    <a:cubicBezTo>
                      <a:pt x="67" y="7"/>
                      <a:pt x="59" y="8"/>
                      <a:pt x="52" y="11"/>
                    </a:cubicBezTo>
                    <a:cubicBezTo>
                      <a:pt x="52" y="11"/>
                      <a:pt x="51" y="11"/>
                      <a:pt x="51" y="11"/>
                    </a:cubicBezTo>
                    <a:cubicBezTo>
                      <a:pt x="43" y="13"/>
                      <a:pt x="34" y="15"/>
                      <a:pt x="25" y="16"/>
                    </a:cubicBezTo>
                    <a:cubicBezTo>
                      <a:pt x="22" y="17"/>
                      <a:pt x="18" y="17"/>
                      <a:pt x="15" y="18"/>
                    </a:cubicBezTo>
                    <a:cubicBezTo>
                      <a:pt x="0" y="21"/>
                      <a:pt x="0" y="37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51"/>
                      <a:pt x="13" y="55"/>
                      <a:pt x="18" y="57"/>
                    </a:cubicBezTo>
                    <a:cubicBezTo>
                      <a:pt x="18" y="58"/>
                      <a:pt x="18" y="58"/>
                      <a:pt x="18" y="59"/>
                    </a:cubicBezTo>
                    <a:cubicBezTo>
                      <a:pt x="20" y="67"/>
                      <a:pt x="25" y="73"/>
                      <a:pt x="33" y="76"/>
                    </a:cubicBezTo>
                    <a:cubicBezTo>
                      <a:pt x="37" y="77"/>
                      <a:pt x="40" y="77"/>
                      <a:pt x="43" y="77"/>
                    </a:cubicBezTo>
                    <a:cubicBezTo>
                      <a:pt x="45" y="78"/>
                      <a:pt x="48" y="78"/>
                      <a:pt x="51" y="77"/>
                    </a:cubicBezTo>
                    <a:cubicBezTo>
                      <a:pt x="58" y="76"/>
                      <a:pt x="65" y="75"/>
                      <a:pt x="71" y="72"/>
                    </a:cubicBezTo>
                    <a:cubicBezTo>
                      <a:pt x="72" y="72"/>
                      <a:pt x="73" y="73"/>
                      <a:pt x="74" y="73"/>
                    </a:cubicBezTo>
                    <a:cubicBezTo>
                      <a:pt x="101" y="70"/>
                      <a:pt x="127" y="76"/>
                      <a:pt x="154" y="77"/>
                    </a:cubicBezTo>
                    <a:cubicBezTo>
                      <a:pt x="159" y="78"/>
                      <a:pt x="164" y="77"/>
                      <a:pt x="169" y="75"/>
                    </a:cubicBezTo>
                    <a:cubicBezTo>
                      <a:pt x="177" y="80"/>
                      <a:pt x="188" y="80"/>
                      <a:pt x="195" y="68"/>
                    </a:cubicBezTo>
                    <a:cubicBezTo>
                      <a:pt x="196" y="66"/>
                      <a:pt x="197" y="64"/>
                      <a:pt x="198" y="61"/>
                    </a:cubicBezTo>
                    <a:cubicBezTo>
                      <a:pt x="199" y="61"/>
                      <a:pt x="200" y="60"/>
                      <a:pt x="201" y="59"/>
                    </a:cubicBezTo>
                    <a:cubicBezTo>
                      <a:pt x="206" y="59"/>
                      <a:pt x="210" y="57"/>
                      <a:pt x="212" y="52"/>
                    </a:cubicBezTo>
                    <a:cubicBezTo>
                      <a:pt x="213" y="51"/>
                      <a:pt x="213" y="50"/>
                      <a:pt x="214" y="49"/>
                    </a:cubicBezTo>
                    <a:cubicBezTo>
                      <a:pt x="213" y="49"/>
                      <a:pt x="213" y="49"/>
                      <a:pt x="213" y="48"/>
                    </a:cubicBezTo>
                    <a:cubicBezTo>
                      <a:pt x="213" y="48"/>
                      <a:pt x="213" y="48"/>
                      <a:pt x="213" y="48"/>
                    </a:cubicBez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4040188" y="2801938"/>
                <a:ext cx="585788" cy="184150"/>
              </a:xfrm>
              <a:custGeom>
                <a:avLst/>
                <a:gdLst>
                  <a:gd name="T0" fmla="*/ 216 w 216"/>
                  <a:gd name="T1" fmla="*/ 27 h 68"/>
                  <a:gd name="T2" fmla="*/ 205 w 216"/>
                  <a:gd name="T3" fmla="*/ 13 h 68"/>
                  <a:gd name="T4" fmla="*/ 118 w 216"/>
                  <a:gd name="T5" fmla="*/ 3 h 68"/>
                  <a:gd name="T6" fmla="*/ 101 w 216"/>
                  <a:gd name="T7" fmla="*/ 5 h 68"/>
                  <a:gd name="T8" fmla="*/ 56 w 216"/>
                  <a:gd name="T9" fmla="*/ 8 h 68"/>
                  <a:gd name="T10" fmla="*/ 48 w 216"/>
                  <a:gd name="T11" fmla="*/ 5 h 68"/>
                  <a:gd name="T12" fmla="*/ 22 w 216"/>
                  <a:gd name="T13" fmla="*/ 10 h 68"/>
                  <a:gd name="T14" fmla="*/ 20 w 216"/>
                  <a:gd name="T15" fmla="*/ 12 h 68"/>
                  <a:gd name="T16" fmla="*/ 10 w 216"/>
                  <a:gd name="T17" fmla="*/ 19 h 68"/>
                  <a:gd name="T18" fmla="*/ 23 w 216"/>
                  <a:gd name="T19" fmla="*/ 42 h 68"/>
                  <a:gd name="T20" fmla="*/ 39 w 216"/>
                  <a:gd name="T21" fmla="*/ 63 h 68"/>
                  <a:gd name="T22" fmla="*/ 116 w 216"/>
                  <a:gd name="T23" fmla="*/ 53 h 68"/>
                  <a:gd name="T24" fmla="*/ 196 w 216"/>
                  <a:gd name="T25" fmla="*/ 59 h 68"/>
                  <a:gd name="T26" fmla="*/ 212 w 216"/>
                  <a:gd name="T27" fmla="*/ 49 h 68"/>
                  <a:gd name="T28" fmla="*/ 216 w 216"/>
                  <a:gd name="T29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6" h="68">
                    <a:moveTo>
                      <a:pt x="216" y="27"/>
                    </a:moveTo>
                    <a:cubicBezTo>
                      <a:pt x="215" y="20"/>
                      <a:pt x="211" y="15"/>
                      <a:pt x="205" y="13"/>
                    </a:cubicBezTo>
                    <a:cubicBezTo>
                      <a:pt x="176" y="4"/>
                      <a:pt x="147" y="0"/>
                      <a:pt x="118" y="3"/>
                    </a:cubicBezTo>
                    <a:cubicBezTo>
                      <a:pt x="112" y="3"/>
                      <a:pt x="107" y="4"/>
                      <a:pt x="101" y="5"/>
                    </a:cubicBezTo>
                    <a:cubicBezTo>
                      <a:pt x="86" y="5"/>
                      <a:pt x="71" y="6"/>
                      <a:pt x="56" y="8"/>
                    </a:cubicBezTo>
                    <a:cubicBezTo>
                      <a:pt x="54" y="6"/>
                      <a:pt x="51" y="5"/>
                      <a:pt x="48" y="5"/>
                    </a:cubicBezTo>
                    <a:cubicBezTo>
                      <a:pt x="38" y="4"/>
                      <a:pt x="30" y="6"/>
                      <a:pt x="22" y="10"/>
                    </a:cubicBezTo>
                    <a:cubicBezTo>
                      <a:pt x="21" y="11"/>
                      <a:pt x="21" y="11"/>
                      <a:pt x="20" y="12"/>
                    </a:cubicBezTo>
                    <a:cubicBezTo>
                      <a:pt x="17" y="14"/>
                      <a:pt x="13" y="16"/>
                      <a:pt x="10" y="19"/>
                    </a:cubicBezTo>
                    <a:cubicBezTo>
                      <a:pt x="0" y="28"/>
                      <a:pt x="11" y="44"/>
                      <a:pt x="23" y="42"/>
                    </a:cubicBezTo>
                    <a:cubicBezTo>
                      <a:pt x="17" y="52"/>
                      <a:pt x="25" y="68"/>
                      <a:pt x="39" y="63"/>
                    </a:cubicBezTo>
                    <a:cubicBezTo>
                      <a:pt x="64" y="54"/>
                      <a:pt x="89" y="52"/>
                      <a:pt x="116" y="53"/>
                    </a:cubicBezTo>
                    <a:cubicBezTo>
                      <a:pt x="142" y="53"/>
                      <a:pt x="170" y="53"/>
                      <a:pt x="196" y="59"/>
                    </a:cubicBezTo>
                    <a:cubicBezTo>
                      <a:pt x="203" y="60"/>
                      <a:pt x="209" y="56"/>
                      <a:pt x="212" y="49"/>
                    </a:cubicBezTo>
                    <a:cubicBezTo>
                      <a:pt x="215" y="42"/>
                      <a:pt x="216" y="35"/>
                      <a:pt x="216" y="27"/>
                    </a:cubicBez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4029076" y="3027363"/>
                <a:ext cx="628650" cy="107950"/>
              </a:xfrm>
              <a:custGeom>
                <a:avLst/>
                <a:gdLst>
                  <a:gd name="T0" fmla="*/ 222 w 232"/>
                  <a:gd name="T1" fmla="*/ 12 h 40"/>
                  <a:gd name="T2" fmla="*/ 222 w 232"/>
                  <a:gd name="T3" fmla="*/ 12 h 40"/>
                  <a:gd name="T4" fmla="*/ 200 w 232"/>
                  <a:gd name="T5" fmla="*/ 7 h 40"/>
                  <a:gd name="T6" fmla="*/ 191 w 232"/>
                  <a:gd name="T7" fmla="*/ 5 h 40"/>
                  <a:gd name="T8" fmla="*/ 170 w 232"/>
                  <a:gd name="T9" fmla="*/ 3 h 40"/>
                  <a:gd name="T10" fmla="*/ 121 w 232"/>
                  <a:gd name="T11" fmla="*/ 1 h 40"/>
                  <a:gd name="T12" fmla="*/ 56 w 232"/>
                  <a:gd name="T13" fmla="*/ 7 h 40"/>
                  <a:gd name="T14" fmla="*/ 45 w 232"/>
                  <a:gd name="T15" fmla="*/ 0 h 40"/>
                  <a:gd name="T16" fmla="*/ 10 w 232"/>
                  <a:gd name="T17" fmla="*/ 4 h 40"/>
                  <a:gd name="T18" fmla="*/ 5 w 232"/>
                  <a:gd name="T19" fmla="*/ 25 h 40"/>
                  <a:gd name="T20" fmla="*/ 18 w 232"/>
                  <a:gd name="T21" fmla="*/ 38 h 40"/>
                  <a:gd name="T22" fmla="*/ 72 w 232"/>
                  <a:gd name="T23" fmla="*/ 33 h 40"/>
                  <a:gd name="T24" fmla="*/ 122 w 232"/>
                  <a:gd name="T25" fmla="*/ 31 h 40"/>
                  <a:gd name="T26" fmla="*/ 173 w 232"/>
                  <a:gd name="T27" fmla="*/ 33 h 40"/>
                  <a:gd name="T28" fmla="*/ 222 w 232"/>
                  <a:gd name="T29" fmla="*/ 31 h 40"/>
                  <a:gd name="T30" fmla="*/ 222 w 232"/>
                  <a:gd name="T31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2" h="40">
                    <a:moveTo>
                      <a:pt x="222" y="12"/>
                    </a:moveTo>
                    <a:cubicBezTo>
                      <a:pt x="222" y="12"/>
                      <a:pt x="222" y="12"/>
                      <a:pt x="222" y="12"/>
                    </a:cubicBezTo>
                    <a:cubicBezTo>
                      <a:pt x="215" y="9"/>
                      <a:pt x="208" y="8"/>
                      <a:pt x="200" y="7"/>
                    </a:cubicBezTo>
                    <a:cubicBezTo>
                      <a:pt x="197" y="6"/>
                      <a:pt x="194" y="5"/>
                      <a:pt x="191" y="5"/>
                    </a:cubicBezTo>
                    <a:cubicBezTo>
                      <a:pt x="184" y="4"/>
                      <a:pt x="177" y="3"/>
                      <a:pt x="170" y="3"/>
                    </a:cubicBezTo>
                    <a:cubicBezTo>
                      <a:pt x="154" y="1"/>
                      <a:pt x="138" y="1"/>
                      <a:pt x="121" y="1"/>
                    </a:cubicBezTo>
                    <a:cubicBezTo>
                      <a:pt x="99" y="1"/>
                      <a:pt x="78" y="3"/>
                      <a:pt x="56" y="7"/>
                    </a:cubicBezTo>
                    <a:cubicBezTo>
                      <a:pt x="54" y="3"/>
                      <a:pt x="51" y="0"/>
                      <a:pt x="45" y="0"/>
                    </a:cubicBezTo>
                    <a:cubicBezTo>
                      <a:pt x="33" y="0"/>
                      <a:pt x="22" y="1"/>
                      <a:pt x="10" y="4"/>
                    </a:cubicBezTo>
                    <a:cubicBezTo>
                      <a:pt x="1" y="6"/>
                      <a:pt x="0" y="19"/>
                      <a:pt x="5" y="25"/>
                    </a:cubicBezTo>
                    <a:cubicBezTo>
                      <a:pt x="5" y="31"/>
                      <a:pt x="10" y="37"/>
                      <a:pt x="18" y="38"/>
                    </a:cubicBezTo>
                    <a:cubicBezTo>
                      <a:pt x="36" y="40"/>
                      <a:pt x="54" y="34"/>
                      <a:pt x="72" y="33"/>
                    </a:cubicBezTo>
                    <a:cubicBezTo>
                      <a:pt x="89" y="32"/>
                      <a:pt x="106" y="31"/>
                      <a:pt x="122" y="31"/>
                    </a:cubicBezTo>
                    <a:cubicBezTo>
                      <a:pt x="139" y="32"/>
                      <a:pt x="156" y="32"/>
                      <a:pt x="173" y="33"/>
                    </a:cubicBezTo>
                    <a:cubicBezTo>
                      <a:pt x="189" y="33"/>
                      <a:pt x="206" y="36"/>
                      <a:pt x="222" y="31"/>
                    </a:cubicBezTo>
                    <a:cubicBezTo>
                      <a:pt x="232" y="28"/>
                      <a:pt x="231" y="14"/>
                      <a:pt x="222" y="12"/>
                    </a:cubicBez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4267201" y="-120650"/>
                <a:ext cx="176213" cy="2511425"/>
              </a:xfrm>
              <a:custGeom>
                <a:avLst/>
                <a:gdLst>
                  <a:gd name="T0" fmla="*/ 57 w 65"/>
                  <a:gd name="T1" fmla="*/ 814 h 927"/>
                  <a:gd name="T2" fmla="*/ 52 w 65"/>
                  <a:gd name="T3" fmla="*/ 733 h 927"/>
                  <a:gd name="T4" fmla="*/ 49 w 65"/>
                  <a:gd name="T5" fmla="*/ 725 h 927"/>
                  <a:gd name="T6" fmla="*/ 50 w 65"/>
                  <a:gd name="T7" fmla="*/ 712 h 927"/>
                  <a:gd name="T8" fmla="*/ 54 w 65"/>
                  <a:gd name="T9" fmla="*/ 695 h 927"/>
                  <a:gd name="T10" fmla="*/ 56 w 65"/>
                  <a:gd name="T11" fmla="*/ 620 h 927"/>
                  <a:gd name="T12" fmla="*/ 53 w 65"/>
                  <a:gd name="T13" fmla="*/ 558 h 927"/>
                  <a:gd name="T14" fmla="*/ 53 w 65"/>
                  <a:gd name="T15" fmla="*/ 535 h 927"/>
                  <a:gd name="T16" fmla="*/ 55 w 65"/>
                  <a:gd name="T17" fmla="*/ 455 h 927"/>
                  <a:gd name="T18" fmla="*/ 50 w 65"/>
                  <a:gd name="T19" fmla="*/ 398 h 927"/>
                  <a:gd name="T20" fmla="*/ 51 w 65"/>
                  <a:gd name="T21" fmla="*/ 390 h 927"/>
                  <a:gd name="T22" fmla="*/ 50 w 65"/>
                  <a:gd name="T23" fmla="*/ 318 h 927"/>
                  <a:gd name="T24" fmla="*/ 52 w 65"/>
                  <a:gd name="T25" fmla="*/ 270 h 927"/>
                  <a:gd name="T26" fmla="*/ 53 w 65"/>
                  <a:gd name="T27" fmla="*/ 241 h 927"/>
                  <a:gd name="T28" fmla="*/ 53 w 65"/>
                  <a:gd name="T29" fmla="*/ 237 h 927"/>
                  <a:gd name="T30" fmla="*/ 60 w 65"/>
                  <a:gd name="T31" fmla="*/ 156 h 927"/>
                  <a:gd name="T32" fmla="*/ 55 w 65"/>
                  <a:gd name="T33" fmla="*/ 87 h 927"/>
                  <a:gd name="T34" fmla="*/ 57 w 65"/>
                  <a:gd name="T35" fmla="*/ 82 h 927"/>
                  <a:gd name="T36" fmla="*/ 54 w 65"/>
                  <a:gd name="T37" fmla="*/ 21 h 927"/>
                  <a:gd name="T38" fmla="*/ 41 w 65"/>
                  <a:gd name="T39" fmla="*/ 7 h 927"/>
                  <a:gd name="T40" fmla="*/ 18 w 65"/>
                  <a:gd name="T41" fmla="*/ 11 h 927"/>
                  <a:gd name="T42" fmla="*/ 12 w 65"/>
                  <a:gd name="T43" fmla="*/ 11 h 927"/>
                  <a:gd name="T44" fmla="*/ 11 w 65"/>
                  <a:gd name="T45" fmla="*/ 15 h 927"/>
                  <a:gd name="T46" fmla="*/ 7 w 65"/>
                  <a:gd name="T47" fmla="*/ 21 h 927"/>
                  <a:gd name="T48" fmla="*/ 5 w 65"/>
                  <a:gd name="T49" fmla="*/ 42 h 927"/>
                  <a:gd name="T50" fmla="*/ 3 w 65"/>
                  <a:gd name="T51" fmla="*/ 49 h 927"/>
                  <a:gd name="T52" fmla="*/ 4 w 65"/>
                  <a:gd name="T53" fmla="*/ 153 h 927"/>
                  <a:gd name="T54" fmla="*/ 6 w 65"/>
                  <a:gd name="T55" fmla="*/ 162 h 927"/>
                  <a:gd name="T56" fmla="*/ 6 w 65"/>
                  <a:gd name="T57" fmla="*/ 166 h 927"/>
                  <a:gd name="T58" fmla="*/ 4 w 65"/>
                  <a:gd name="T59" fmla="*/ 210 h 927"/>
                  <a:gd name="T60" fmla="*/ 3 w 65"/>
                  <a:gd name="T61" fmla="*/ 265 h 927"/>
                  <a:gd name="T62" fmla="*/ 2 w 65"/>
                  <a:gd name="T63" fmla="*/ 278 h 927"/>
                  <a:gd name="T64" fmla="*/ 5 w 65"/>
                  <a:gd name="T65" fmla="*/ 286 h 927"/>
                  <a:gd name="T66" fmla="*/ 5 w 65"/>
                  <a:gd name="T67" fmla="*/ 323 h 927"/>
                  <a:gd name="T68" fmla="*/ 6 w 65"/>
                  <a:gd name="T69" fmla="*/ 397 h 927"/>
                  <a:gd name="T70" fmla="*/ 9 w 65"/>
                  <a:gd name="T71" fmla="*/ 444 h 927"/>
                  <a:gd name="T72" fmla="*/ 8 w 65"/>
                  <a:gd name="T73" fmla="*/ 461 h 927"/>
                  <a:gd name="T74" fmla="*/ 6 w 65"/>
                  <a:gd name="T75" fmla="*/ 468 h 927"/>
                  <a:gd name="T76" fmla="*/ 5 w 65"/>
                  <a:gd name="T77" fmla="*/ 468 h 927"/>
                  <a:gd name="T78" fmla="*/ 6 w 65"/>
                  <a:gd name="T79" fmla="*/ 525 h 927"/>
                  <a:gd name="T80" fmla="*/ 6 w 65"/>
                  <a:gd name="T81" fmla="*/ 533 h 927"/>
                  <a:gd name="T82" fmla="*/ 6 w 65"/>
                  <a:gd name="T83" fmla="*/ 539 h 927"/>
                  <a:gd name="T84" fmla="*/ 6 w 65"/>
                  <a:gd name="T85" fmla="*/ 598 h 927"/>
                  <a:gd name="T86" fmla="*/ 6 w 65"/>
                  <a:gd name="T87" fmla="*/ 608 h 927"/>
                  <a:gd name="T88" fmla="*/ 8 w 65"/>
                  <a:gd name="T89" fmla="*/ 616 h 927"/>
                  <a:gd name="T90" fmla="*/ 8 w 65"/>
                  <a:gd name="T91" fmla="*/ 652 h 927"/>
                  <a:gd name="T92" fmla="*/ 8 w 65"/>
                  <a:gd name="T93" fmla="*/ 695 h 927"/>
                  <a:gd name="T94" fmla="*/ 1 w 65"/>
                  <a:gd name="T95" fmla="*/ 708 h 927"/>
                  <a:gd name="T96" fmla="*/ 4 w 65"/>
                  <a:gd name="T97" fmla="*/ 794 h 927"/>
                  <a:gd name="T98" fmla="*/ 2 w 65"/>
                  <a:gd name="T99" fmla="*/ 803 h 927"/>
                  <a:gd name="T100" fmla="*/ 6 w 65"/>
                  <a:gd name="T101" fmla="*/ 899 h 927"/>
                  <a:gd name="T102" fmla="*/ 7 w 65"/>
                  <a:gd name="T103" fmla="*/ 901 h 927"/>
                  <a:gd name="T104" fmla="*/ 6 w 65"/>
                  <a:gd name="T105" fmla="*/ 903 h 927"/>
                  <a:gd name="T106" fmla="*/ 23 w 65"/>
                  <a:gd name="T107" fmla="*/ 926 h 927"/>
                  <a:gd name="T108" fmla="*/ 43 w 65"/>
                  <a:gd name="T109" fmla="*/ 923 h 927"/>
                  <a:gd name="T110" fmla="*/ 58 w 65"/>
                  <a:gd name="T111" fmla="*/ 908 h 927"/>
                  <a:gd name="T112" fmla="*/ 57 w 65"/>
                  <a:gd name="T113" fmla="*/ 81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5" h="927">
                    <a:moveTo>
                      <a:pt x="57" y="814"/>
                    </a:moveTo>
                    <a:cubicBezTo>
                      <a:pt x="55" y="787"/>
                      <a:pt x="54" y="760"/>
                      <a:pt x="52" y="733"/>
                    </a:cubicBezTo>
                    <a:cubicBezTo>
                      <a:pt x="52" y="730"/>
                      <a:pt x="51" y="728"/>
                      <a:pt x="49" y="725"/>
                    </a:cubicBezTo>
                    <a:cubicBezTo>
                      <a:pt x="50" y="721"/>
                      <a:pt x="50" y="717"/>
                      <a:pt x="50" y="712"/>
                    </a:cubicBezTo>
                    <a:cubicBezTo>
                      <a:pt x="52" y="707"/>
                      <a:pt x="53" y="701"/>
                      <a:pt x="54" y="695"/>
                    </a:cubicBezTo>
                    <a:cubicBezTo>
                      <a:pt x="62" y="672"/>
                      <a:pt x="57" y="642"/>
                      <a:pt x="56" y="620"/>
                    </a:cubicBezTo>
                    <a:cubicBezTo>
                      <a:pt x="55" y="600"/>
                      <a:pt x="55" y="579"/>
                      <a:pt x="53" y="558"/>
                    </a:cubicBezTo>
                    <a:cubicBezTo>
                      <a:pt x="53" y="551"/>
                      <a:pt x="53" y="543"/>
                      <a:pt x="53" y="535"/>
                    </a:cubicBezTo>
                    <a:cubicBezTo>
                      <a:pt x="65" y="512"/>
                      <a:pt x="57" y="479"/>
                      <a:pt x="55" y="455"/>
                    </a:cubicBezTo>
                    <a:cubicBezTo>
                      <a:pt x="54" y="437"/>
                      <a:pt x="53" y="417"/>
                      <a:pt x="50" y="398"/>
                    </a:cubicBezTo>
                    <a:cubicBezTo>
                      <a:pt x="51" y="396"/>
                      <a:pt x="52" y="393"/>
                      <a:pt x="51" y="390"/>
                    </a:cubicBezTo>
                    <a:cubicBezTo>
                      <a:pt x="51" y="366"/>
                      <a:pt x="51" y="342"/>
                      <a:pt x="50" y="318"/>
                    </a:cubicBezTo>
                    <a:cubicBezTo>
                      <a:pt x="51" y="302"/>
                      <a:pt x="51" y="286"/>
                      <a:pt x="52" y="270"/>
                    </a:cubicBezTo>
                    <a:cubicBezTo>
                      <a:pt x="52" y="260"/>
                      <a:pt x="53" y="250"/>
                      <a:pt x="53" y="241"/>
                    </a:cubicBezTo>
                    <a:cubicBezTo>
                      <a:pt x="53" y="239"/>
                      <a:pt x="53" y="238"/>
                      <a:pt x="53" y="237"/>
                    </a:cubicBezTo>
                    <a:cubicBezTo>
                      <a:pt x="62" y="211"/>
                      <a:pt x="60" y="182"/>
                      <a:pt x="60" y="156"/>
                    </a:cubicBezTo>
                    <a:cubicBezTo>
                      <a:pt x="59" y="137"/>
                      <a:pt x="60" y="110"/>
                      <a:pt x="55" y="87"/>
                    </a:cubicBezTo>
                    <a:cubicBezTo>
                      <a:pt x="56" y="86"/>
                      <a:pt x="56" y="84"/>
                      <a:pt x="57" y="82"/>
                    </a:cubicBezTo>
                    <a:cubicBezTo>
                      <a:pt x="61" y="64"/>
                      <a:pt x="55" y="41"/>
                      <a:pt x="54" y="21"/>
                    </a:cubicBezTo>
                    <a:cubicBezTo>
                      <a:pt x="54" y="14"/>
                      <a:pt x="47" y="8"/>
                      <a:pt x="41" y="7"/>
                    </a:cubicBezTo>
                    <a:cubicBezTo>
                      <a:pt x="35" y="0"/>
                      <a:pt x="22" y="2"/>
                      <a:pt x="18" y="11"/>
                    </a:cubicBezTo>
                    <a:cubicBezTo>
                      <a:pt x="17" y="8"/>
                      <a:pt x="13" y="8"/>
                      <a:pt x="12" y="11"/>
                    </a:cubicBezTo>
                    <a:cubicBezTo>
                      <a:pt x="12" y="12"/>
                      <a:pt x="11" y="14"/>
                      <a:pt x="11" y="15"/>
                    </a:cubicBezTo>
                    <a:cubicBezTo>
                      <a:pt x="10" y="17"/>
                      <a:pt x="8" y="18"/>
                      <a:pt x="7" y="21"/>
                    </a:cubicBezTo>
                    <a:cubicBezTo>
                      <a:pt x="6" y="28"/>
                      <a:pt x="5" y="35"/>
                      <a:pt x="5" y="42"/>
                    </a:cubicBezTo>
                    <a:cubicBezTo>
                      <a:pt x="4" y="44"/>
                      <a:pt x="3" y="46"/>
                      <a:pt x="3" y="49"/>
                    </a:cubicBezTo>
                    <a:cubicBezTo>
                      <a:pt x="3" y="84"/>
                      <a:pt x="3" y="119"/>
                      <a:pt x="4" y="153"/>
                    </a:cubicBezTo>
                    <a:cubicBezTo>
                      <a:pt x="4" y="157"/>
                      <a:pt x="5" y="160"/>
                      <a:pt x="6" y="162"/>
                    </a:cubicBezTo>
                    <a:cubicBezTo>
                      <a:pt x="6" y="163"/>
                      <a:pt x="6" y="165"/>
                      <a:pt x="6" y="166"/>
                    </a:cubicBezTo>
                    <a:cubicBezTo>
                      <a:pt x="5" y="181"/>
                      <a:pt x="5" y="195"/>
                      <a:pt x="4" y="210"/>
                    </a:cubicBezTo>
                    <a:cubicBezTo>
                      <a:pt x="3" y="228"/>
                      <a:pt x="3" y="247"/>
                      <a:pt x="3" y="265"/>
                    </a:cubicBezTo>
                    <a:cubicBezTo>
                      <a:pt x="3" y="269"/>
                      <a:pt x="2" y="274"/>
                      <a:pt x="2" y="278"/>
                    </a:cubicBezTo>
                    <a:cubicBezTo>
                      <a:pt x="2" y="281"/>
                      <a:pt x="3" y="284"/>
                      <a:pt x="5" y="286"/>
                    </a:cubicBezTo>
                    <a:cubicBezTo>
                      <a:pt x="5" y="298"/>
                      <a:pt x="5" y="311"/>
                      <a:pt x="5" y="323"/>
                    </a:cubicBezTo>
                    <a:cubicBezTo>
                      <a:pt x="5" y="348"/>
                      <a:pt x="5" y="373"/>
                      <a:pt x="6" y="397"/>
                    </a:cubicBezTo>
                    <a:cubicBezTo>
                      <a:pt x="6" y="412"/>
                      <a:pt x="5" y="429"/>
                      <a:pt x="9" y="444"/>
                    </a:cubicBezTo>
                    <a:cubicBezTo>
                      <a:pt x="9" y="450"/>
                      <a:pt x="8" y="456"/>
                      <a:pt x="8" y="461"/>
                    </a:cubicBezTo>
                    <a:cubicBezTo>
                      <a:pt x="7" y="463"/>
                      <a:pt x="6" y="466"/>
                      <a:pt x="6" y="468"/>
                    </a:cubicBezTo>
                    <a:cubicBezTo>
                      <a:pt x="6" y="468"/>
                      <a:pt x="5" y="468"/>
                      <a:pt x="5" y="468"/>
                    </a:cubicBezTo>
                    <a:cubicBezTo>
                      <a:pt x="5" y="487"/>
                      <a:pt x="5" y="506"/>
                      <a:pt x="6" y="525"/>
                    </a:cubicBezTo>
                    <a:cubicBezTo>
                      <a:pt x="6" y="528"/>
                      <a:pt x="6" y="530"/>
                      <a:pt x="6" y="533"/>
                    </a:cubicBezTo>
                    <a:cubicBezTo>
                      <a:pt x="6" y="535"/>
                      <a:pt x="6" y="537"/>
                      <a:pt x="6" y="539"/>
                    </a:cubicBezTo>
                    <a:cubicBezTo>
                      <a:pt x="5" y="559"/>
                      <a:pt x="6" y="579"/>
                      <a:pt x="6" y="598"/>
                    </a:cubicBezTo>
                    <a:cubicBezTo>
                      <a:pt x="6" y="601"/>
                      <a:pt x="6" y="604"/>
                      <a:pt x="6" y="608"/>
                    </a:cubicBezTo>
                    <a:cubicBezTo>
                      <a:pt x="6" y="611"/>
                      <a:pt x="7" y="614"/>
                      <a:pt x="8" y="616"/>
                    </a:cubicBezTo>
                    <a:cubicBezTo>
                      <a:pt x="8" y="628"/>
                      <a:pt x="7" y="640"/>
                      <a:pt x="8" y="652"/>
                    </a:cubicBezTo>
                    <a:cubicBezTo>
                      <a:pt x="8" y="666"/>
                      <a:pt x="8" y="680"/>
                      <a:pt x="8" y="695"/>
                    </a:cubicBezTo>
                    <a:cubicBezTo>
                      <a:pt x="4" y="697"/>
                      <a:pt x="0" y="702"/>
                      <a:pt x="1" y="708"/>
                    </a:cubicBezTo>
                    <a:cubicBezTo>
                      <a:pt x="2" y="737"/>
                      <a:pt x="3" y="765"/>
                      <a:pt x="4" y="794"/>
                    </a:cubicBezTo>
                    <a:cubicBezTo>
                      <a:pt x="2" y="796"/>
                      <a:pt x="1" y="799"/>
                      <a:pt x="2" y="803"/>
                    </a:cubicBezTo>
                    <a:cubicBezTo>
                      <a:pt x="3" y="835"/>
                      <a:pt x="5" y="867"/>
                      <a:pt x="6" y="899"/>
                    </a:cubicBezTo>
                    <a:cubicBezTo>
                      <a:pt x="6" y="900"/>
                      <a:pt x="7" y="900"/>
                      <a:pt x="7" y="901"/>
                    </a:cubicBezTo>
                    <a:cubicBezTo>
                      <a:pt x="6" y="902"/>
                      <a:pt x="6" y="903"/>
                      <a:pt x="6" y="903"/>
                    </a:cubicBezTo>
                    <a:cubicBezTo>
                      <a:pt x="0" y="916"/>
                      <a:pt x="10" y="927"/>
                      <a:pt x="23" y="926"/>
                    </a:cubicBezTo>
                    <a:cubicBezTo>
                      <a:pt x="29" y="925"/>
                      <a:pt x="36" y="924"/>
                      <a:pt x="43" y="923"/>
                    </a:cubicBezTo>
                    <a:cubicBezTo>
                      <a:pt x="52" y="923"/>
                      <a:pt x="57" y="917"/>
                      <a:pt x="58" y="908"/>
                    </a:cubicBezTo>
                    <a:cubicBezTo>
                      <a:pt x="62" y="878"/>
                      <a:pt x="62" y="845"/>
                      <a:pt x="57" y="814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0"/>
              <p:cNvSpPr>
                <a:spLocks/>
              </p:cNvSpPr>
              <p:nvPr/>
            </p:nvSpPr>
            <p:spPr bwMode="auto">
              <a:xfrm>
                <a:off x="4899026" y="3208338"/>
                <a:ext cx="417513" cy="222250"/>
              </a:xfrm>
              <a:custGeom>
                <a:avLst/>
                <a:gdLst>
                  <a:gd name="T0" fmla="*/ 147 w 154"/>
                  <a:gd name="T1" fmla="*/ 2 h 82"/>
                  <a:gd name="T2" fmla="*/ 73 w 154"/>
                  <a:gd name="T3" fmla="*/ 29 h 82"/>
                  <a:gd name="T4" fmla="*/ 5 w 154"/>
                  <a:gd name="T5" fmla="*/ 70 h 82"/>
                  <a:gd name="T6" fmla="*/ 11 w 154"/>
                  <a:gd name="T7" fmla="*/ 81 h 82"/>
                  <a:gd name="T8" fmla="*/ 80 w 154"/>
                  <a:gd name="T9" fmla="*/ 50 h 82"/>
                  <a:gd name="T10" fmla="*/ 150 w 154"/>
                  <a:gd name="T11" fmla="*/ 9 h 82"/>
                  <a:gd name="T12" fmla="*/ 147 w 154"/>
                  <a:gd name="T13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82">
                    <a:moveTo>
                      <a:pt x="147" y="2"/>
                    </a:moveTo>
                    <a:cubicBezTo>
                      <a:pt x="121" y="8"/>
                      <a:pt x="97" y="18"/>
                      <a:pt x="73" y="29"/>
                    </a:cubicBezTo>
                    <a:cubicBezTo>
                      <a:pt x="50" y="40"/>
                      <a:pt x="23" y="51"/>
                      <a:pt x="5" y="70"/>
                    </a:cubicBezTo>
                    <a:cubicBezTo>
                      <a:pt x="0" y="75"/>
                      <a:pt x="5" y="82"/>
                      <a:pt x="11" y="81"/>
                    </a:cubicBezTo>
                    <a:cubicBezTo>
                      <a:pt x="36" y="76"/>
                      <a:pt x="59" y="61"/>
                      <a:pt x="80" y="50"/>
                    </a:cubicBezTo>
                    <a:cubicBezTo>
                      <a:pt x="104" y="38"/>
                      <a:pt x="128" y="25"/>
                      <a:pt x="150" y="9"/>
                    </a:cubicBezTo>
                    <a:cubicBezTo>
                      <a:pt x="154" y="6"/>
                      <a:pt x="152" y="0"/>
                      <a:pt x="147" y="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5067301" y="3506788"/>
                <a:ext cx="420688" cy="114300"/>
              </a:xfrm>
              <a:custGeom>
                <a:avLst/>
                <a:gdLst>
                  <a:gd name="T0" fmla="*/ 148 w 155"/>
                  <a:gd name="T1" fmla="*/ 0 h 42"/>
                  <a:gd name="T2" fmla="*/ 78 w 155"/>
                  <a:gd name="T3" fmla="*/ 8 h 42"/>
                  <a:gd name="T4" fmla="*/ 5 w 155"/>
                  <a:gd name="T5" fmla="*/ 22 h 42"/>
                  <a:gd name="T6" fmla="*/ 5 w 155"/>
                  <a:gd name="T7" fmla="*/ 32 h 42"/>
                  <a:gd name="T8" fmla="*/ 150 w 155"/>
                  <a:gd name="T9" fmla="*/ 9 h 42"/>
                  <a:gd name="T10" fmla="*/ 148 w 155"/>
                  <a:gd name="T1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42">
                    <a:moveTo>
                      <a:pt x="148" y="0"/>
                    </a:moveTo>
                    <a:cubicBezTo>
                      <a:pt x="125" y="1"/>
                      <a:pt x="101" y="4"/>
                      <a:pt x="78" y="8"/>
                    </a:cubicBezTo>
                    <a:cubicBezTo>
                      <a:pt x="54" y="12"/>
                      <a:pt x="28" y="14"/>
                      <a:pt x="5" y="22"/>
                    </a:cubicBezTo>
                    <a:cubicBezTo>
                      <a:pt x="0" y="24"/>
                      <a:pt x="0" y="31"/>
                      <a:pt x="5" y="32"/>
                    </a:cubicBezTo>
                    <a:cubicBezTo>
                      <a:pt x="51" y="42"/>
                      <a:pt x="108" y="30"/>
                      <a:pt x="150" y="9"/>
                    </a:cubicBezTo>
                    <a:cubicBezTo>
                      <a:pt x="155" y="7"/>
                      <a:pt x="153" y="0"/>
                      <a:pt x="148" y="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2"/>
              <p:cNvSpPr>
                <a:spLocks/>
              </p:cNvSpPr>
              <p:nvPr/>
            </p:nvSpPr>
            <p:spPr bwMode="auto">
              <a:xfrm>
                <a:off x="5205413" y="3767138"/>
                <a:ext cx="466725" cy="80963"/>
              </a:xfrm>
              <a:custGeom>
                <a:avLst/>
                <a:gdLst>
                  <a:gd name="T0" fmla="*/ 165 w 172"/>
                  <a:gd name="T1" fmla="*/ 8 h 30"/>
                  <a:gd name="T2" fmla="*/ 93 w 172"/>
                  <a:gd name="T3" fmla="*/ 4 h 30"/>
                  <a:gd name="T4" fmla="*/ 15 w 172"/>
                  <a:gd name="T5" fmla="*/ 0 h 30"/>
                  <a:gd name="T6" fmla="*/ 12 w 172"/>
                  <a:gd name="T7" fmla="*/ 22 h 30"/>
                  <a:gd name="T8" fmla="*/ 89 w 172"/>
                  <a:gd name="T9" fmla="*/ 29 h 30"/>
                  <a:gd name="T10" fmla="*/ 165 w 172"/>
                  <a:gd name="T11" fmla="*/ 21 h 30"/>
                  <a:gd name="T12" fmla="*/ 165 w 17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30">
                    <a:moveTo>
                      <a:pt x="165" y="8"/>
                    </a:moveTo>
                    <a:cubicBezTo>
                      <a:pt x="142" y="2"/>
                      <a:pt x="117" y="4"/>
                      <a:pt x="93" y="4"/>
                    </a:cubicBezTo>
                    <a:cubicBezTo>
                      <a:pt x="67" y="3"/>
                      <a:pt x="41" y="2"/>
                      <a:pt x="15" y="0"/>
                    </a:cubicBezTo>
                    <a:cubicBezTo>
                      <a:pt x="3" y="0"/>
                      <a:pt x="0" y="20"/>
                      <a:pt x="12" y="22"/>
                    </a:cubicBezTo>
                    <a:cubicBezTo>
                      <a:pt x="37" y="26"/>
                      <a:pt x="63" y="29"/>
                      <a:pt x="89" y="29"/>
                    </a:cubicBezTo>
                    <a:cubicBezTo>
                      <a:pt x="114" y="29"/>
                      <a:pt x="141" y="30"/>
                      <a:pt x="165" y="21"/>
                    </a:cubicBezTo>
                    <a:cubicBezTo>
                      <a:pt x="171" y="19"/>
                      <a:pt x="172" y="9"/>
                      <a:pt x="165" y="8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5332413" y="3994150"/>
                <a:ext cx="542925" cy="166688"/>
              </a:xfrm>
              <a:custGeom>
                <a:avLst/>
                <a:gdLst>
                  <a:gd name="T0" fmla="*/ 194 w 200"/>
                  <a:gd name="T1" fmla="*/ 32 h 61"/>
                  <a:gd name="T2" fmla="*/ 14 w 200"/>
                  <a:gd name="T3" fmla="*/ 3 h 61"/>
                  <a:gd name="T4" fmla="*/ 8 w 200"/>
                  <a:gd name="T5" fmla="*/ 18 h 61"/>
                  <a:gd name="T6" fmla="*/ 195 w 200"/>
                  <a:gd name="T7" fmla="*/ 41 h 61"/>
                  <a:gd name="T8" fmla="*/ 194 w 200"/>
                  <a:gd name="T9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61">
                    <a:moveTo>
                      <a:pt x="194" y="32"/>
                    </a:moveTo>
                    <a:cubicBezTo>
                      <a:pt x="131" y="35"/>
                      <a:pt x="73" y="23"/>
                      <a:pt x="14" y="3"/>
                    </a:cubicBezTo>
                    <a:cubicBezTo>
                      <a:pt x="5" y="0"/>
                      <a:pt x="0" y="13"/>
                      <a:pt x="8" y="18"/>
                    </a:cubicBezTo>
                    <a:cubicBezTo>
                      <a:pt x="62" y="55"/>
                      <a:pt x="134" y="61"/>
                      <a:pt x="195" y="41"/>
                    </a:cubicBezTo>
                    <a:cubicBezTo>
                      <a:pt x="200" y="39"/>
                      <a:pt x="199" y="32"/>
                      <a:pt x="194" y="3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5313363" y="4729163"/>
                <a:ext cx="377825" cy="322263"/>
              </a:xfrm>
              <a:custGeom>
                <a:avLst/>
                <a:gdLst>
                  <a:gd name="T0" fmla="*/ 135 w 139"/>
                  <a:gd name="T1" fmla="*/ 110 h 119"/>
                  <a:gd name="T2" fmla="*/ 20 w 139"/>
                  <a:gd name="T3" fmla="*/ 8 h 119"/>
                  <a:gd name="T4" fmla="*/ 5 w 139"/>
                  <a:gd name="T5" fmla="*/ 17 h 119"/>
                  <a:gd name="T6" fmla="*/ 132 w 139"/>
                  <a:gd name="T7" fmla="*/ 118 h 119"/>
                  <a:gd name="T8" fmla="*/ 135 w 139"/>
                  <a:gd name="T9" fmla="*/ 11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19">
                    <a:moveTo>
                      <a:pt x="135" y="110"/>
                    </a:moveTo>
                    <a:cubicBezTo>
                      <a:pt x="93" y="80"/>
                      <a:pt x="50" y="51"/>
                      <a:pt x="20" y="8"/>
                    </a:cubicBezTo>
                    <a:cubicBezTo>
                      <a:pt x="14" y="0"/>
                      <a:pt x="0" y="7"/>
                      <a:pt x="5" y="17"/>
                    </a:cubicBezTo>
                    <a:cubicBezTo>
                      <a:pt x="34" y="65"/>
                      <a:pt x="75" y="108"/>
                      <a:pt x="132" y="118"/>
                    </a:cubicBezTo>
                    <a:cubicBezTo>
                      <a:pt x="137" y="119"/>
                      <a:pt x="139" y="113"/>
                      <a:pt x="135" y="11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5243513" y="4959350"/>
                <a:ext cx="290513" cy="360363"/>
              </a:xfrm>
              <a:custGeom>
                <a:avLst/>
                <a:gdLst>
                  <a:gd name="T0" fmla="*/ 106 w 107"/>
                  <a:gd name="T1" fmla="*/ 123 h 133"/>
                  <a:gd name="T2" fmla="*/ 69 w 107"/>
                  <a:gd name="T3" fmla="*/ 66 h 133"/>
                  <a:gd name="T4" fmla="*/ 17 w 107"/>
                  <a:gd name="T5" fmla="*/ 7 h 133"/>
                  <a:gd name="T6" fmla="*/ 5 w 107"/>
                  <a:gd name="T7" fmla="*/ 16 h 133"/>
                  <a:gd name="T8" fmla="*/ 50 w 107"/>
                  <a:gd name="T9" fmla="*/ 81 h 133"/>
                  <a:gd name="T10" fmla="*/ 96 w 107"/>
                  <a:gd name="T11" fmla="*/ 130 h 133"/>
                  <a:gd name="T12" fmla="*/ 106 w 107"/>
                  <a:gd name="T13" fmla="*/ 12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3">
                    <a:moveTo>
                      <a:pt x="106" y="123"/>
                    </a:moveTo>
                    <a:cubicBezTo>
                      <a:pt x="99" y="101"/>
                      <a:pt x="83" y="84"/>
                      <a:pt x="69" y="66"/>
                    </a:cubicBezTo>
                    <a:cubicBezTo>
                      <a:pt x="52" y="46"/>
                      <a:pt x="34" y="27"/>
                      <a:pt x="17" y="7"/>
                    </a:cubicBezTo>
                    <a:cubicBezTo>
                      <a:pt x="12" y="0"/>
                      <a:pt x="0" y="9"/>
                      <a:pt x="5" y="16"/>
                    </a:cubicBezTo>
                    <a:cubicBezTo>
                      <a:pt x="21" y="38"/>
                      <a:pt x="35" y="60"/>
                      <a:pt x="50" y="81"/>
                    </a:cubicBezTo>
                    <a:cubicBezTo>
                      <a:pt x="64" y="98"/>
                      <a:pt x="77" y="118"/>
                      <a:pt x="96" y="130"/>
                    </a:cubicBezTo>
                    <a:cubicBezTo>
                      <a:pt x="101" y="133"/>
                      <a:pt x="107" y="128"/>
                      <a:pt x="106" y="12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097463" y="5103813"/>
                <a:ext cx="211138" cy="444500"/>
              </a:xfrm>
              <a:custGeom>
                <a:avLst/>
                <a:gdLst>
                  <a:gd name="T0" fmla="*/ 55 w 78"/>
                  <a:gd name="T1" fmla="*/ 80 h 164"/>
                  <a:gd name="T2" fmla="*/ 19 w 78"/>
                  <a:gd name="T3" fmla="*/ 7 h 164"/>
                  <a:gd name="T4" fmla="*/ 3 w 78"/>
                  <a:gd name="T5" fmla="*/ 14 h 164"/>
                  <a:gd name="T6" fmla="*/ 34 w 78"/>
                  <a:gd name="T7" fmla="*/ 89 h 164"/>
                  <a:gd name="T8" fmla="*/ 65 w 78"/>
                  <a:gd name="T9" fmla="*/ 159 h 164"/>
                  <a:gd name="T10" fmla="*/ 78 w 78"/>
                  <a:gd name="T11" fmla="*/ 156 h 164"/>
                  <a:gd name="T12" fmla="*/ 55 w 78"/>
                  <a:gd name="T13" fmla="*/ 8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64">
                    <a:moveTo>
                      <a:pt x="55" y="80"/>
                    </a:moveTo>
                    <a:cubicBezTo>
                      <a:pt x="44" y="55"/>
                      <a:pt x="33" y="30"/>
                      <a:pt x="19" y="7"/>
                    </a:cubicBezTo>
                    <a:cubicBezTo>
                      <a:pt x="14" y="0"/>
                      <a:pt x="0" y="5"/>
                      <a:pt x="3" y="14"/>
                    </a:cubicBezTo>
                    <a:cubicBezTo>
                      <a:pt x="13" y="39"/>
                      <a:pt x="24" y="64"/>
                      <a:pt x="34" y="89"/>
                    </a:cubicBezTo>
                    <a:cubicBezTo>
                      <a:pt x="43" y="113"/>
                      <a:pt x="50" y="139"/>
                      <a:pt x="65" y="159"/>
                    </a:cubicBezTo>
                    <a:cubicBezTo>
                      <a:pt x="69" y="164"/>
                      <a:pt x="78" y="163"/>
                      <a:pt x="78" y="156"/>
                    </a:cubicBezTo>
                    <a:cubicBezTo>
                      <a:pt x="77" y="130"/>
                      <a:pt x="65" y="104"/>
                      <a:pt x="55" y="8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4910138" y="5254625"/>
                <a:ext cx="184150" cy="401638"/>
              </a:xfrm>
              <a:custGeom>
                <a:avLst/>
                <a:gdLst>
                  <a:gd name="T0" fmla="*/ 43 w 68"/>
                  <a:gd name="T1" fmla="*/ 65 h 148"/>
                  <a:gd name="T2" fmla="*/ 7 w 68"/>
                  <a:gd name="T3" fmla="*/ 1 h 148"/>
                  <a:gd name="T4" fmla="*/ 5 w 68"/>
                  <a:gd name="T5" fmla="*/ 1 h 148"/>
                  <a:gd name="T6" fmla="*/ 24 w 68"/>
                  <a:gd name="T7" fmla="*/ 73 h 148"/>
                  <a:gd name="T8" fmla="*/ 57 w 68"/>
                  <a:gd name="T9" fmla="*/ 144 h 148"/>
                  <a:gd name="T10" fmla="*/ 68 w 68"/>
                  <a:gd name="T11" fmla="*/ 140 h 148"/>
                  <a:gd name="T12" fmla="*/ 43 w 68"/>
                  <a:gd name="T13" fmla="*/ 6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48">
                    <a:moveTo>
                      <a:pt x="43" y="65"/>
                    </a:moveTo>
                    <a:cubicBezTo>
                      <a:pt x="34" y="45"/>
                      <a:pt x="26" y="14"/>
                      <a:pt x="7" y="1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0" y="24"/>
                      <a:pt x="16" y="53"/>
                      <a:pt x="24" y="73"/>
                    </a:cubicBezTo>
                    <a:cubicBezTo>
                      <a:pt x="32" y="96"/>
                      <a:pt x="40" y="126"/>
                      <a:pt x="57" y="144"/>
                    </a:cubicBezTo>
                    <a:cubicBezTo>
                      <a:pt x="60" y="148"/>
                      <a:pt x="68" y="145"/>
                      <a:pt x="68" y="140"/>
                    </a:cubicBezTo>
                    <a:cubicBezTo>
                      <a:pt x="68" y="115"/>
                      <a:pt x="52" y="88"/>
                      <a:pt x="43" y="65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0"/>
              <p:cNvSpPr>
                <a:spLocks/>
              </p:cNvSpPr>
              <p:nvPr/>
            </p:nvSpPr>
            <p:spPr bwMode="auto">
              <a:xfrm>
                <a:off x="4729163" y="5327650"/>
                <a:ext cx="127000" cy="469900"/>
              </a:xfrm>
              <a:custGeom>
                <a:avLst/>
                <a:gdLst>
                  <a:gd name="T0" fmla="*/ 37 w 47"/>
                  <a:gd name="T1" fmla="*/ 93 h 173"/>
                  <a:gd name="T2" fmla="*/ 18 w 47"/>
                  <a:gd name="T3" fmla="*/ 11 h 173"/>
                  <a:gd name="T4" fmla="*/ 2 w 47"/>
                  <a:gd name="T5" fmla="*/ 15 h 173"/>
                  <a:gd name="T6" fmla="*/ 15 w 47"/>
                  <a:gd name="T7" fmla="*/ 95 h 173"/>
                  <a:gd name="T8" fmla="*/ 31 w 47"/>
                  <a:gd name="T9" fmla="*/ 168 h 173"/>
                  <a:gd name="T10" fmla="*/ 43 w 47"/>
                  <a:gd name="T11" fmla="*/ 167 h 173"/>
                  <a:gd name="T12" fmla="*/ 37 w 47"/>
                  <a:gd name="T13" fmla="*/ 9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73">
                    <a:moveTo>
                      <a:pt x="37" y="93"/>
                    </a:moveTo>
                    <a:cubicBezTo>
                      <a:pt x="32" y="65"/>
                      <a:pt x="25" y="38"/>
                      <a:pt x="18" y="11"/>
                    </a:cubicBezTo>
                    <a:cubicBezTo>
                      <a:pt x="15" y="0"/>
                      <a:pt x="0" y="5"/>
                      <a:pt x="2" y="15"/>
                    </a:cubicBezTo>
                    <a:cubicBezTo>
                      <a:pt x="7" y="42"/>
                      <a:pt x="11" y="69"/>
                      <a:pt x="15" y="95"/>
                    </a:cubicBezTo>
                    <a:cubicBezTo>
                      <a:pt x="19" y="120"/>
                      <a:pt x="20" y="146"/>
                      <a:pt x="31" y="168"/>
                    </a:cubicBezTo>
                    <a:cubicBezTo>
                      <a:pt x="33" y="173"/>
                      <a:pt x="42" y="172"/>
                      <a:pt x="43" y="167"/>
                    </a:cubicBezTo>
                    <a:cubicBezTo>
                      <a:pt x="47" y="143"/>
                      <a:pt x="41" y="117"/>
                      <a:pt x="37" y="9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1"/>
              <p:cNvSpPr>
                <a:spLocks/>
              </p:cNvSpPr>
              <p:nvPr/>
            </p:nvSpPr>
            <p:spPr bwMode="auto">
              <a:xfrm>
                <a:off x="4487863" y="5380038"/>
                <a:ext cx="96838" cy="584200"/>
              </a:xfrm>
              <a:custGeom>
                <a:avLst/>
                <a:gdLst>
                  <a:gd name="T0" fmla="*/ 29 w 36"/>
                  <a:gd name="T1" fmla="*/ 110 h 216"/>
                  <a:gd name="T2" fmla="*/ 15 w 36"/>
                  <a:gd name="T3" fmla="*/ 8 h 216"/>
                  <a:gd name="T4" fmla="*/ 1 w 36"/>
                  <a:gd name="T5" fmla="*/ 10 h 216"/>
                  <a:gd name="T6" fmla="*/ 8 w 36"/>
                  <a:gd name="T7" fmla="*/ 114 h 216"/>
                  <a:gd name="T8" fmla="*/ 17 w 36"/>
                  <a:gd name="T9" fmla="*/ 211 h 216"/>
                  <a:gd name="T10" fmla="*/ 26 w 36"/>
                  <a:gd name="T11" fmla="*/ 211 h 216"/>
                  <a:gd name="T12" fmla="*/ 29 w 36"/>
                  <a:gd name="T13" fmla="*/ 11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16">
                    <a:moveTo>
                      <a:pt x="29" y="110"/>
                    </a:moveTo>
                    <a:cubicBezTo>
                      <a:pt x="26" y="76"/>
                      <a:pt x="22" y="42"/>
                      <a:pt x="15" y="8"/>
                    </a:cubicBezTo>
                    <a:cubicBezTo>
                      <a:pt x="14" y="0"/>
                      <a:pt x="0" y="2"/>
                      <a:pt x="1" y="10"/>
                    </a:cubicBezTo>
                    <a:cubicBezTo>
                      <a:pt x="3" y="44"/>
                      <a:pt x="6" y="79"/>
                      <a:pt x="8" y="114"/>
                    </a:cubicBezTo>
                    <a:cubicBezTo>
                      <a:pt x="9" y="146"/>
                      <a:pt x="8" y="180"/>
                      <a:pt x="17" y="211"/>
                    </a:cubicBezTo>
                    <a:cubicBezTo>
                      <a:pt x="19" y="215"/>
                      <a:pt x="25" y="216"/>
                      <a:pt x="26" y="211"/>
                    </a:cubicBezTo>
                    <a:cubicBezTo>
                      <a:pt x="36" y="178"/>
                      <a:pt x="32" y="143"/>
                      <a:pt x="29" y="11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2"/>
              <p:cNvSpPr>
                <a:spLocks/>
              </p:cNvSpPr>
              <p:nvPr/>
            </p:nvSpPr>
            <p:spPr bwMode="auto">
              <a:xfrm>
                <a:off x="4184651" y="5387975"/>
                <a:ext cx="157163" cy="574675"/>
              </a:xfrm>
              <a:custGeom>
                <a:avLst/>
                <a:gdLst>
                  <a:gd name="T0" fmla="*/ 55 w 58"/>
                  <a:gd name="T1" fmla="*/ 11 h 212"/>
                  <a:gd name="T2" fmla="*/ 39 w 58"/>
                  <a:gd name="T3" fmla="*/ 9 h 212"/>
                  <a:gd name="T4" fmla="*/ 19 w 58"/>
                  <a:gd name="T5" fmla="*/ 109 h 212"/>
                  <a:gd name="T6" fmla="*/ 0 w 58"/>
                  <a:gd name="T7" fmla="*/ 203 h 212"/>
                  <a:gd name="T8" fmla="*/ 12 w 58"/>
                  <a:gd name="T9" fmla="*/ 206 h 212"/>
                  <a:gd name="T10" fmla="*/ 41 w 58"/>
                  <a:gd name="T11" fmla="*/ 111 h 212"/>
                  <a:gd name="T12" fmla="*/ 55 w 58"/>
                  <a:gd name="T13" fmla="*/ 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212">
                    <a:moveTo>
                      <a:pt x="55" y="11"/>
                    </a:moveTo>
                    <a:cubicBezTo>
                      <a:pt x="54" y="2"/>
                      <a:pt x="43" y="0"/>
                      <a:pt x="39" y="9"/>
                    </a:cubicBezTo>
                    <a:cubicBezTo>
                      <a:pt x="28" y="39"/>
                      <a:pt x="26" y="76"/>
                      <a:pt x="19" y="109"/>
                    </a:cubicBezTo>
                    <a:cubicBezTo>
                      <a:pt x="13" y="140"/>
                      <a:pt x="1" y="171"/>
                      <a:pt x="0" y="203"/>
                    </a:cubicBezTo>
                    <a:cubicBezTo>
                      <a:pt x="0" y="210"/>
                      <a:pt x="9" y="212"/>
                      <a:pt x="12" y="206"/>
                    </a:cubicBezTo>
                    <a:cubicBezTo>
                      <a:pt x="29" y="178"/>
                      <a:pt x="35" y="143"/>
                      <a:pt x="41" y="111"/>
                    </a:cubicBezTo>
                    <a:cubicBezTo>
                      <a:pt x="48" y="80"/>
                      <a:pt x="58" y="43"/>
                      <a:pt x="55" y="11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3"/>
              <p:cNvSpPr>
                <a:spLocks/>
              </p:cNvSpPr>
              <p:nvPr/>
            </p:nvSpPr>
            <p:spPr bwMode="auto">
              <a:xfrm>
                <a:off x="3840163" y="5349875"/>
                <a:ext cx="276225" cy="463550"/>
              </a:xfrm>
              <a:custGeom>
                <a:avLst/>
                <a:gdLst>
                  <a:gd name="T0" fmla="*/ 84 w 102"/>
                  <a:gd name="T1" fmla="*/ 9 h 171"/>
                  <a:gd name="T2" fmla="*/ 38 w 102"/>
                  <a:gd name="T3" fmla="*/ 85 h 171"/>
                  <a:gd name="T4" fmla="*/ 2 w 102"/>
                  <a:gd name="T5" fmla="*/ 160 h 171"/>
                  <a:gd name="T6" fmla="*/ 12 w 102"/>
                  <a:gd name="T7" fmla="*/ 166 h 171"/>
                  <a:gd name="T8" fmla="*/ 56 w 102"/>
                  <a:gd name="T9" fmla="*/ 96 h 171"/>
                  <a:gd name="T10" fmla="*/ 97 w 102"/>
                  <a:gd name="T11" fmla="*/ 17 h 171"/>
                  <a:gd name="T12" fmla="*/ 84 w 102"/>
                  <a:gd name="T13" fmla="*/ 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71">
                    <a:moveTo>
                      <a:pt x="84" y="9"/>
                    </a:moveTo>
                    <a:cubicBezTo>
                      <a:pt x="68" y="34"/>
                      <a:pt x="53" y="59"/>
                      <a:pt x="38" y="85"/>
                    </a:cubicBezTo>
                    <a:cubicBezTo>
                      <a:pt x="25" y="109"/>
                      <a:pt x="8" y="133"/>
                      <a:pt x="2" y="160"/>
                    </a:cubicBezTo>
                    <a:cubicBezTo>
                      <a:pt x="0" y="166"/>
                      <a:pt x="8" y="171"/>
                      <a:pt x="12" y="166"/>
                    </a:cubicBezTo>
                    <a:cubicBezTo>
                      <a:pt x="31" y="147"/>
                      <a:pt x="43" y="119"/>
                      <a:pt x="56" y="96"/>
                    </a:cubicBezTo>
                    <a:cubicBezTo>
                      <a:pt x="70" y="69"/>
                      <a:pt x="84" y="43"/>
                      <a:pt x="97" y="17"/>
                    </a:cubicBezTo>
                    <a:cubicBezTo>
                      <a:pt x="102" y="8"/>
                      <a:pt x="89" y="0"/>
                      <a:pt x="84" y="9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4"/>
              <p:cNvSpPr>
                <a:spLocks/>
              </p:cNvSpPr>
              <p:nvPr/>
            </p:nvSpPr>
            <p:spPr bwMode="auto">
              <a:xfrm>
                <a:off x="3546476" y="5295900"/>
                <a:ext cx="323850" cy="325438"/>
              </a:xfrm>
              <a:custGeom>
                <a:avLst/>
                <a:gdLst>
                  <a:gd name="T0" fmla="*/ 94 w 119"/>
                  <a:gd name="T1" fmla="*/ 10 h 120"/>
                  <a:gd name="T2" fmla="*/ 3 w 119"/>
                  <a:gd name="T3" fmla="*/ 111 h 120"/>
                  <a:gd name="T4" fmla="*/ 10 w 119"/>
                  <a:gd name="T5" fmla="*/ 118 h 120"/>
                  <a:gd name="T6" fmla="*/ 110 w 119"/>
                  <a:gd name="T7" fmla="*/ 26 h 120"/>
                  <a:gd name="T8" fmla="*/ 94 w 119"/>
                  <a:gd name="T9" fmla="*/ 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4" y="10"/>
                    </a:moveTo>
                    <a:cubicBezTo>
                      <a:pt x="64" y="44"/>
                      <a:pt x="30" y="74"/>
                      <a:pt x="3" y="111"/>
                    </a:cubicBezTo>
                    <a:cubicBezTo>
                      <a:pt x="0" y="115"/>
                      <a:pt x="6" y="120"/>
                      <a:pt x="10" y="118"/>
                    </a:cubicBezTo>
                    <a:cubicBezTo>
                      <a:pt x="49" y="95"/>
                      <a:pt x="80" y="59"/>
                      <a:pt x="110" y="26"/>
                    </a:cubicBezTo>
                    <a:cubicBezTo>
                      <a:pt x="119" y="15"/>
                      <a:pt x="104" y="0"/>
                      <a:pt x="94" y="1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5"/>
              <p:cNvSpPr>
                <a:spLocks/>
              </p:cNvSpPr>
              <p:nvPr/>
            </p:nvSpPr>
            <p:spPr bwMode="auto">
              <a:xfrm>
                <a:off x="3284538" y="5168900"/>
                <a:ext cx="414338" cy="261938"/>
              </a:xfrm>
              <a:custGeom>
                <a:avLst/>
                <a:gdLst>
                  <a:gd name="T0" fmla="*/ 132 w 153"/>
                  <a:gd name="T1" fmla="*/ 6 h 97"/>
                  <a:gd name="T2" fmla="*/ 4 w 153"/>
                  <a:gd name="T3" fmla="*/ 86 h 97"/>
                  <a:gd name="T4" fmla="*/ 9 w 153"/>
                  <a:gd name="T5" fmla="*/ 95 h 97"/>
                  <a:gd name="T6" fmla="*/ 142 w 153"/>
                  <a:gd name="T7" fmla="*/ 23 h 97"/>
                  <a:gd name="T8" fmla="*/ 132 w 153"/>
                  <a:gd name="T9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97">
                    <a:moveTo>
                      <a:pt x="132" y="6"/>
                    </a:moveTo>
                    <a:cubicBezTo>
                      <a:pt x="89" y="29"/>
                      <a:pt x="40" y="52"/>
                      <a:pt x="4" y="86"/>
                    </a:cubicBezTo>
                    <a:cubicBezTo>
                      <a:pt x="0" y="90"/>
                      <a:pt x="4" y="97"/>
                      <a:pt x="9" y="95"/>
                    </a:cubicBezTo>
                    <a:cubicBezTo>
                      <a:pt x="57" y="80"/>
                      <a:pt x="101" y="50"/>
                      <a:pt x="142" y="23"/>
                    </a:cubicBezTo>
                    <a:cubicBezTo>
                      <a:pt x="153" y="16"/>
                      <a:pt x="143" y="0"/>
                      <a:pt x="132" y="6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6"/>
              <p:cNvSpPr>
                <a:spLocks/>
              </p:cNvSpPr>
              <p:nvPr/>
            </p:nvSpPr>
            <p:spPr bwMode="auto">
              <a:xfrm>
                <a:off x="3154363" y="5073650"/>
                <a:ext cx="392113" cy="115888"/>
              </a:xfrm>
              <a:custGeom>
                <a:avLst/>
                <a:gdLst>
                  <a:gd name="T0" fmla="*/ 132 w 145"/>
                  <a:gd name="T1" fmla="*/ 1 h 43"/>
                  <a:gd name="T2" fmla="*/ 5 w 145"/>
                  <a:gd name="T3" fmla="*/ 30 h 43"/>
                  <a:gd name="T4" fmla="*/ 8 w 145"/>
                  <a:gd name="T5" fmla="*/ 42 h 43"/>
                  <a:gd name="T6" fmla="*/ 132 w 145"/>
                  <a:gd name="T7" fmla="*/ 20 h 43"/>
                  <a:gd name="T8" fmla="*/ 132 w 145"/>
                  <a:gd name="T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43">
                    <a:moveTo>
                      <a:pt x="132" y="1"/>
                    </a:moveTo>
                    <a:cubicBezTo>
                      <a:pt x="90" y="3"/>
                      <a:pt x="41" y="8"/>
                      <a:pt x="5" y="30"/>
                    </a:cubicBezTo>
                    <a:cubicBezTo>
                      <a:pt x="0" y="33"/>
                      <a:pt x="2" y="43"/>
                      <a:pt x="8" y="42"/>
                    </a:cubicBezTo>
                    <a:cubicBezTo>
                      <a:pt x="50" y="39"/>
                      <a:pt x="90" y="25"/>
                      <a:pt x="132" y="20"/>
                    </a:cubicBezTo>
                    <a:cubicBezTo>
                      <a:pt x="144" y="18"/>
                      <a:pt x="145" y="0"/>
                      <a:pt x="132" y="1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7"/>
              <p:cNvSpPr>
                <a:spLocks/>
              </p:cNvSpPr>
              <p:nvPr/>
            </p:nvSpPr>
            <p:spPr bwMode="auto">
              <a:xfrm>
                <a:off x="2986088" y="4881563"/>
                <a:ext cx="452438" cy="115888"/>
              </a:xfrm>
              <a:custGeom>
                <a:avLst/>
                <a:gdLst>
                  <a:gd name="T0" fmla="*/ 147 w 167"/>
                  <a:gd name="T1" fmla="*/ 2 h 43"/>
                  <a:gd name="T2" fmla="*/ 5 w 167"/>
                  <a:gd name="T3" fmla="*/ 30 h 43"/>
                  <a:gd name="T4" fmla="*/ 6 w 167"/>
                  <a:gd name="T5" fmla="*/ 40 h 43"/>
                  <a:gd name="T6" fmla="*/ 153 w 167"/>
                  <a:gd name="T7" fmla="*/ 23 h 43"/>
                  <a:gd name="T8" fmla="*/ 147 w 1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43">
                    <a:moveTo>
                      <a:pt x="147" y="2"/>
                    </a:moveTo>
                    <a:cubicBezTo>
                      <a:pt x="99" y="9"/>
                      <a:pt x="50" y="12"/>
                      <a:pt x="5" y="30"/>
                    </a:cubicBezTo>
                    <a:cubicBezTo>
                      <a:pt x="0" y="32"/>
                      <a:pt x="0" y="39"/>
                      <a:pt x="6" y="40"/>
                    </a:cubicBezTo>
                    <a:cubicBezTo>
                      <a:pt x="55" y="43"/>
                      <a:pt x="105" y="31"/>
                      <a:pt x="153" y="23"/>
                    </a:cubicBezTo>
                    <a:cubicBezTo>
                      <a:pt x="167" y="21"/>
                      <a:pt x="161" y="0"/>
                      <a:pt x="147" y="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8"/>
              <p:cNvSpPr>
                <a:spLocks/>
              </p:cNvSpPr>
              <p:nvPr/>
            </p:nvSpPr>
            <p:spPr bwMode="auto">
              <a:xfrm>
                <a:off x="2973388" y="4651375"/>
                <a:ext cx="368300" cy="101600"/>
              </a:xfrm>
              <a:custGeom>
                <a:avLst/>
                <a:gdLst>
                  <a:gd name="T0" fmla="*/ 122 w 136"/>
                  <a:gd name="T1" fmla="*/ 3 h 38"/>
                  <a:gd name="T2" fmla="*/ 7 w 136"/>
                  <a:gd name="T3" fmla="*/ 1 h 38"/>
                  <a:gd name="T4" fmla="*/ 3 w 136"/>
                  <a:gd name="T5" fmla="*/ 8 h 38"/>
                  <a:gd name="T6" fmla="*/ 127 w 136"/>
                  <a:gd name="T7" fmla="*/ 19 h 38"/>
                  <a:gd name="T8" fmla="*/ 122 w 136"/>
                  <a:gd name="T9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8">
                    <a:moveTo>
                      <a:pt x="122" y="3"/>
                    </a:moveTo>
                    <a:cubicBezTo>
                      <a:pt x="83" y="14"/>
                      <a:pt x="46" y="7"/>
                      <a:pt x="7" y="1"/>
                    </a:cubicBezTo>
                    <a:cubicBezTo>
                      <a:pt x="4" y="1"/>
                      <a:pt x="0" y="5"/>
                      <a:pt x="3" y="8"/>
                    </a:cubicBezTo>
                    <a:cubicBezTo>
                      <a:pt x="37" y="38"/>
                      <a:pt x="86" y="35"/>
                      <a:pt x="127" y="19"/>
                    </a:cubicBezTo>
                    <a:cubicBezTo>
                      <a:pt x="136" y="15"/>
                      <a:pt x="133" y="0"/>
                      <a:pt x="122" y="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9"/>
              <p:cNvSpPr>
                <a:spLocks/>
              </p:cNvSpPr>
              <p:nvPr/>
            </p:nvSpPr>
            <p:spPr bwMode="auto">
              <a:xfrm>
                <a:off x="2928938" y="4406900"/>
                <a:ext cx="382588" cy="92075"/>
              </a:xfrm>
              <a:custGeom>
                <a:avLst/>
                <a:gdLst>
                  <a:gd name="T0" fmla="*/ 122 w 141"/>
                  <a:gd name="T1" fmla="*/ 4 h 34"/>
                  <a:gd name="T2" fmla="*/ 5 w 141"/>
                  <a:gd name="T3" fmla="*/ 0 h 34"/>
                  <a:gd name="T4" fmla="*/ 3 w 141"/>
                  <a:gd name="T5" fmla="*/ 8 h 34"/>
                  <a:gd name="T6" fmla="*/ 128 w 141"/>
                  <a:gd name="T7" fmla="*/ 24 h 34"/>
                  <a:gd name="T8" fmla="*/ 122 w 141"/>
                  <a:gd name="T9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34">
                    <a:moveTo>
                      <a:pt x="122" y="4"/>
                    </a:moveTo>
                    <a:cubicBezTo>
                      <a:pt x="82" y="11"/>
                      <a:pt x="44" y="2"/>
                      <a:pt x="5" y="0"/>
                    </a:cubicBezTo>
                    <a:cubicBezTo>
                      <a:pt x="0" y="0"/>
                      <a:pt x="0" y="6"/>
                      <a:pt x="3" y="8"/>
                    </a:cubicBezTo>
                    <a:cubicBezTo>
                      <a:pt x="38" y="34"/>
                      <a:pt x="86" y="32"/>
                      <a:pt x="128" y="24"/>
                    </a:cubicBezTo>
                    <a:cubicBezTo>
                      <a:pt x="141" y="22"/>
                      <a:pt x="135" y="2"/>
                      <a:pt x="122" y="4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40"/>
              <p:cNvSpPr>
                <a:spLocks/>
              </p:cNvSpPr>
              <p:nvPr/>
            </p:nvSpPr>
            <p:spPr bwMode="auto">
              <a:xfrm>
                <a:off x="3028951" y="4089400"/>
                <a:ext cx="290513" cy="111125"/>
              </a:xfrm>
              <a:custGeom>
                <a:avLst/>
                <a:gdLst>
                  <a:gd name="T0" fmla="*/ 94 w 107"/>
                  <a:gd name="T1" fmla="*/ 20 h 41"/>
                  <a:gd name="T2" fmla="*/ 46 w 107"/>
                  <a:gd name="T3" fmla="*/ 10 h 41"/>
                  <a:gd name="T4" fmla="*/ 7 w 107"/>
                  <a:gd name="T5" fmla="*/ 0 h 41"/>
                  <a:gd name="T6" fmla="*/ 2 w 107"/>
                  <a:gd name="T7" fmla="*/ 8 h 41"/>
                  <a:gd name="T8" fmla="*/ 94 w 107"/>
                  <a:gd name="T9" fmla="*/ 41 h 41"/>
                  <a:gd name="T10" fmla="*/ 94 w 107"/>
                  <a:gd name="T11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41">
                    <a:moveTo>
                      <a:pt x="94" y="20"/>
                    </a:moveTo>
                    <a:cubicBezTo>
                      <a:pt x="78" y="19"/>
                      <a:pt x="62" y="15"/>
                      <a:pt x="46" y="10"/>
                    </a:cubicBezTo>
                    <a:cubicBezTo>
                      <a:pt x="33" y="6"/>
                      <a:pt x="21" y="0"/>
                      <a:pt x="7" y="0"/>
                    </a:cubicBezTo>
                    <a:cubicBezTo>
                      <a:pt x="3" y="0"/>
                      <a:pt x="0" y="5"/>
                      <a:pt x="2" y="8"/>
                    </a:cubicBezTo>
                    <a:cubicBezTo>
                      <a:pt x="21" y="34"/>
                      <a:pt x="64" y="39"/>
                      <a:pt x="94" y="41"/>
                    </a:cubicBezTo>
                    <a:cubicBezTo>
                      <a:pt x="107" y="41"/>
                      <a:pt x="107" y="21"/>
                      <a:pt x="94" y="20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41"/>
              <p:cNvSpPr>
                <a:spLocks/>
              </p:cNvSpPr>
              <p:nvPr/>
            </p:nvSpPr>
            <p:spPr bwMode="auto">
              <a:xfrm>
                <a:off x="3035301" y="3805238"/>
                <a:ext cx="298450" cy="203200"/>
              </a:xfrm>
              <a:custGeom>
                <a:avLst/>
                <a:gdLst>
                  <a:gd name="T0" fmla="*/ 97 w 110"/>
                  <a:gd name="T1" fmla="*/ 52 h 75"/>
                  <a:gd name="T2" fmla="*/ 49 w 110"/>
                  <a:gd name="T3" fmla="*/ 26 h 75"/>
                  <a:gd name="T4" fmla="*/ 7 w 110"/>
                  <a:gd name="T5" fmla="*/ 1 h 75"/>
                  <a:gd name="T6" fmla="*/ 2 w 110"/>
                  <a:gd name="T7" fmla="*/ 8 h 75"/>
                  <a:gd name="T8" fmla="*/ 87 w 110"/>
                  <a:gd name="T9" fmla="*/ 70 h 75"/>
                  <a:gd name="T10" fmla="*/ 97 w 110"/>
                  <a:gd name="T11" fmla="*/ 5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5">
                    <a:moveTo>
                      <a:pt x="97" y="52"/>
                    </a:moveTo>
                    <a:cubicBezTo>
                      <a:pt x="81" y="45"/>
                      <a:pt x="65" y="36"/>
                      <a:pt x="49" y="26"/>
                    </a:cubicBezTo>
                    <a:cubicBezTo>
                      <a:pt x="35" y="17"/>
                      <a:pt x="22" y="7"/>
                      <a:pt x="7" y="1"/>
                    </a:cubicBezTo>
                    <a:cubicBezTo>
                      <a:pt x="3" y="0"/>
                      <a:pt x="0" y="5"/>
                      <a:pt x="2" y="8"/>
                    </a:cubicBezTo>
                    <a:cubicBezTo>
                      <a:pt x="18" y="39"/>
                      <a:pt x="56" y="57"/>
                      <a:pt x="87" y="70"/>
                    </a:cubicBezTo>
                    <a:cubicBezTo>
                      <a:pt x="99" y="75"/>
                      <a:pt x="110" y="57"/>
                      <a:pt x="97" y="52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2"/>
              <p:cNvSpPr>
                <a:spLocks/>
              </p:cNvSpPr>
              <p:nvPr/>
            </p:nvSpPr>
            <p:spPr bwMode="auto">
              <a:xfrm>
                <a:off x="3197226" y="3559175"/>
                <a:ext cx="290513" cy="234950"/>
              </a:xfrm>
              <a:custGeom>
                <a:avLst/>
                <a:gdLst>
                  <a:gd name="T0" fmla="*/ 103 w 107"/>
                  <a:gd name="T1" fmla="*/ 79 h 87"/>
                  <a:gd name="T2" fmla="*/ 50 w 107"/>
                  <a:gd name="T3" fmla="*/ 39 h 87"/>
                  <a:gd name="T4" fmla="*/ 8 w 107"/>
                  <a:gd name="T5" fmla="*/ 2 h 87"/>
                  <a:gd name="T6" fmla="*/ 1 w 107"/>
                  <a:gd name="T7" fmla="*/ 7 h 87"/>
                  <a:gd name="T8" fmla="*/ 100 w 107"/>
                  <a:gd name="T9" fmla="*/ 86 h 87"/>
                  <a:gd name="T10" fmla="*/ 103 w 107"/>
                  <a:gd name="T11" fmla="*/ 7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87">
                    <a:moveTo>
                      <a:pt x="103" y="79"/>
                    </a:moveTo>
                    <a:cubicBezTo>
                      <a:pt x="85" y="65"/>
                      <a:pt x="67" y="54"/>
                      <a:pt x="50" y="39"/>
                    </a:cubicBezTo>
                    <a:cubicBezTo>
                      <a:pt x="36" y="27"/>
                      <a:pt x="24" y="12"/>
                      <a:pt x="8" y="2"/>
                    </a:cubicBezTo>
                    <a:cubicBezTo>
                      <a:pt x="4" y="0"/>
                      <a:pt x="0" y="3"/>
                      <a:pt x="1" y="7"/>
                    </a:cubicBezTo>
                    <a:cubicBezTo>
                      <a:pt x="11" y="46"/>
                      <a:pt x="62" y="79"/>
                      <a:pt x="100" y="86"/>
                    </a:cubicBezTo>
                    <a:cubicBezTo>
                      <a:pt x="104" y="87"/>
                      <a:pt x="107" y="81"/>
                      <a:pt x="103" y="79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3360738" y="3365500"/>
                <a:ext cx="260350" cy="252413"/>
              </a:xfrm>
              <a:custGeom>
                <a:avLst/>
                <a:gdLst>
                  <a:gd name="T0" fmla="*/ 88 w 96"/>
                  <a:gd name="T1" fmla="*/ 73 h 93"/>
                  <a:gd name="T2" fmla="*/ 7 w 96"/>
                  <a:gd name="T3" fmla="*/ 1 h 93"/>
                  <a:gd name="T4" fmla="*/ 1 w 96"/>
                  <a:gd name="T5" fmla="*/ 7 h 93"/>
                  <a:gd name="T6" fmla="*/ 76 w 96"/>
                  <a:gd name="T7" fmla="*/ 85 h 93"/>
                  <a:gd name="T8" fmla="*/ 88 w 96"/>
                  <a:gd name="T9" fmla="*/ 7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3">
                    <a:moveTo>
                      <a:pt x="88" y="73"/>
                    </a:moveTo>
                    <a:cubicBezTo>
                      <a:pt x="64" y="48"/>
                      <a:pt x="41" y="12"/>
                      <a:pt x="7" y="1"/>
                    </a:cubicBezTo>
                    <a:cubicBezTo>
                      <a:pt x="4" y="0"/>
                      <a:pt x="0" y="3"/>
                      <a:pt x="1" y="7"/>
                    </a:cubicBezTo>
                    <a:cubicBezTo>
                      <a:pt x="15" y="40"/>
                      <a:pt x="51" y="61"/>
                      <a:pt x="76" y="85"/>
                    </a:cubicBezTo>
                    <a:cubicBezTo>
                      <a:pt x="84" y="93"/>
                      <a:pt x="96" y="81"/>
                      <a:pt x="88" y="73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3514726" y="3162300"/>
                <a:ext cx="260350" cy="260350"/>
              </a:xfrm>
              <a:custGeom>
                <a:avLst/>
                <a:gdLst>
                  <a:gd name="T0" fmla="*/ 94 w 96"/>
                  <a:gd name="T1" fmla="*/ 87 h 96"/>
                  <a:gd name="T2" fmla="*/ 58 w 96"/>
                  <a:gd name="T3" fmla="*/ 42 h 96"/>
                  <a:gd name="T4" fmla="*/ 9 w 96"/>
                  <a:gd name="T5" fmla="*/ 2 h 96"/>
                  <a:gd name="T6" fmla="*/ 2 w 96"/>
                  <a:gd name="T7" fmla="*/ 9 h 96"/>
                  <a:gd name="T8" fmla="*/ 42 w 96"/>
                  <a:gd name="T9" fmla="*/ 58 h 96"/>
                  <a:gd name="T10" fmla="*/ 87 w 96"/>
                  <a:gd name="T11" fmla="*/ 94 h 96"/>
                  <a:gd name="T12" fmla="*/ 94 w 96"/>
                  <a:gd name="T13" fmla="*/ 8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6">
                    <a:moveTo>
                      <a:pt x="94" y="87"/>
                    </a:moveTo>
                    <a:cubicBezTo>
                      <a:pt x="87" y="69"/>
                      <a:pt x="71" y="55"/>
                      <a:pt x="58" y="42"/>
                    </a:cubicBezTo>
                    <a:cubicBezTo>
                      <a:pt x="43" y="27"/>
                      <a:pt x="28" y="13"/>
                      <a:pt x="9" y="2"/>
                    </a:cubicBezTo>
                    <a:cubicBezTo>
                      <a:pt x="5" y="0"/>
                      <a:pt x="0" y="5"/>
                      <a:pt x="2" y="9"/>
                    </a:cubicBezTo>
                    <a:cubicBezTo>
                      <a:pt x="13" y="28"/>
                      <a:pt x="27" y="43"/>
                      <a:pt x="42" y="58"/>
                    </a:cubicBezTo>
                    <a:cubicBezTo>
                      <a:pt x="55" y="71"/>
                      <a:pt x="69" y="87"/>
                      <a:pt x="87" y="94"/>
                    </a:cubicBezTo>
                    <a:cubicBezTo>
                      <a:pt x="91" y="96"/>
                      <a:pt x="96" y="91"/>
                      <a:pt x="94" y="87"/>
                    </a:cubicBezTo>
                  </a:path>
                </a:pathLst>
              </a:custGeom>
              <a:solidFill>
                <a:srgbClr val="9DC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45"/>
              <p:cNvSpPr>
                <a:spLocks noEditPoints="1"/>
              </p:cNvSpPr>
              <p:nvPr/>
            </p:nvSpPr>
            <p:spPr bwMode="auto">
              <a:xfrm>
                <a:off x="3425826" y="-73025"/>
                <a:ext cx="1844675" cy="5408613"/>
              </a:xfrm>
              <a:custGeom>
                <a:avLst/>
                <a:gdLst>
                  <a:gd name="T0" fmla="*/ 373 w 681"/>
                  <a:gd name="T1" fmla="*/ 256 h 1996"/>
                  <a:gd name="T2" fmla="*/ 372 w 681"/>
                  <a:gd name="T3" fmla="*/ 642 h 1996"/>
                  <a:gd name="T4" fmla="*/ 406 w 681"/>
                  <a:gd name="T5" fmla="*/ 927 h 1996"/>
                  <a:gd name="T6" fmla="*/ 434 w 681"/>
                  <a:gd name="T7" fmla="*/ 1039 h 1996"/>
                  <a:gd name="T8" fmla="*/ 444 w 681"/>
                  <a:gd name="T9" fmla="*/ 1123 h 1996"/>
                  <a:gd name="T10" fmla="*/ 465 w 681"/>
                  <a:gd name="T11" fmla="*/ 1255 h 1996"/>
                  <a:gd name="T12" fmla="*/ 678 w 681"/>
                  <a:gd name="T13" fmla="*/ 1581 h 1996"/>
                  <a:gd name="T14" fmla="*/ 581 w 681"/>
                  <a:gd name="T15" fmla="*/ 1908 h 1996"/>
                  <a:gd name="T16" fmla="*/ 351 w 681"/>
                  <a:gd name="T17" fmla="*/ 1996 h 1996"/>
                  <a:gd name="T18" fmla="*/ 77 w 681"/>
                  <a:gd name="T19" fmla="*/ 1879 h 1996"/>
                  <a:gd name="T20" fmla="*/ 50 w 681"/>
                  <a:gd name="T21" fmla="*/ 1439 h 1996"/>
                  <a:gd name="T22" fmla="*/ 232 w 681"/>
                  <a:gd name="T23" fmla="*/ 1226 h 1996"/>
                  <a:gd name="T24" fmla="*/ 239 w 681"/>
                  <a:gd name="T25" fmla="*/ 1110 h 1996"/>
                  <a:gd name="T26" fmla="*/ 227 w 681"/>
                  <a:gd name="T27" fmla="*/ 1013 h 1996"/>
                  <a:gd name="T28" fmla="*/ 311 w 681"/>
                  <a:gd name="T29" fmla="*/ 904 h 1996"/>
                  <a:gd name="T30" fmla="*/ 310 w 681"/>
                  <a:gd name="T31" fmla="*/ 516 h 1996"/>
                  <a:gd name="T32" fmla="*/ 306 w 681"/>
                  <a:gd name="T33" fmla="*/ 175 h 1996"/>
                  <a:gd name="T34" fmla="*/ 319 w 681"/>
                  <a:gd name="T35" fmla="*/ 58 h 1996"/>
                  <a:gd name="T36" fmla="*/ 318 w 681"/>
                  <a:gd name="T37" fmla="*/ 91 h 1996"/>
                  <a:gd name="T38" fmla="*/ 334 w 681"/>
                  <a:gd name="T39" fmla="*/ 275 h 1996"/>
                  <a:gd name="T40" fmla="*/ 320 w 681"/>
                  <a:gd name="T41" fmla="*/ 676 h 1996"/>
                  <a:gd name="T42" fmla="*/ 360 w 681"/>
                  <a:gd name="T43" fmla="*/ 897 h 1996"/>
                  <a:gd name="T44" fmla="*/ 363 w 681"/>
                  <a:gd name="T45" fmla="*/ 430 h 1996"/>
                  <a:gd name="T46" fmla="*/ 363 w 681"/>
                  <a:gd name="T47" fmla="*/ 58 h 1996"/>
                  <a:gd name="T48" fmla="*/ 246 w 681"/>
                  <a:gd name="T49" fmla="*/ 1227 h 1996"/>
                  <a:gd name="T50" fmla="*/ 45 w 681"/>
                  <a:gd name="T51" fmla="*/ 1481 h 1996"/>
                  <a:gd name="T52" fmla="*/ 38 w 681"/>
                  <a:gd name="T53" fmla="*/ 1778 h 1996"/>
                  <a:gd name="T54" fmla="*/ 340 w 681"/>
                  <a:gd name="T55" fmla="*/ 1982 h 1996"/>
                  <a:gd name="T56" fmla="*/ 562 w 681"/>
                  <a:gd name="T57" fmla="*/ 1904 h 1996"/>
                  <a:gd name="T58" fmla="*/ 664 w 681"/>
                  <a:gd name="T59" fmla="*/ 1578 h 1996"/>
                  <a:gd name="T60" fmla="*/ 444 w 681"/>
                  <a:gd name="T61" fmla="*/ 1245 h 1996"/>
                  <a:gd name="T62" fmla="*/ 423 w 681"/>
                  <a:gd name="T63" fmla="*/ 1321 h 1996"/>
                  <a:gd name="T64" fmla="*/ 509 w 681"/>
                  <a:gd name="T65" fmla="*/ 1617 h 1996"/>
                  <a:gd name="T66" fmla="*/ 430 w 681"/>
                  <a:gd name="T67" fmla="*/ 1594 h 1996"/>
                  <a:gd name="T68" fmla="*/ 337 w 681"/>
                  <a:gd name="T69" fmla="*/ 1597 h 1996"/>
                  <a:gd name="T70" fmla="*/ 232 w 681"/>
                  <a:gd name="T71" fmla="*/ 1587 h 1996"/>
                  <a:gd name="T72" fmla="*/ 170 w 681"/>
                  <a:gd name="T73" fmla="*/ 1617 h 1996"/>
                  <a:gd name="T74" fmla="*/ 231 w 681"/>
                  <a:gd name="T75" fmla="*/ 1461 h 1996"/>
                  <a:gd name="T76" fmla="*/ 192 w 681"/>
                  <a:gd name="T77" fmla="*/ 1588 h 1996"/>
                  <a:gd name="T78" fmla="*/ 280 w 681"/>
                  <a:gd name="T79" fmla="*/ 1602 h 1996"/>
                  <a:gd name="T80" fmla="*/ 359 w 681"/>
                  <a:gd name="T81" fmla="*/ 1582 h 1996"/>
                  <a:gd name="T82" fmla="*/ 446 w 681"/>
                  <a:gd name="T83" fmla="*/ 1561 h 1996"/>
                  <a:gd name="T84" fmla="*/ 441 w 681"/>
                  <a:gd name="T85" fmla="*/ 1439 h 1996"/>
                  <a:gd name="T86" fmla="*/ 327 w 681"/>
                  <a:gd name="T87" fmla="*/ 1179 h 1996"/>
                  <a:gd name="T88" fmla="*/ 192 w 681"/>
                  <a:gd name="T89" fmla="*/ 1588 h 1996"/>
                  <a:gd name="T90" fmla="*/ 318 w 681"/>
                  <a:gd name="T91" fmla="*/ 917 h 1996"/>
                  <a:gd name="T92" fmla="*/ 364 w 681"/>
                  <a:gd name="T93" fmla="*/ 955 h 1996"/>
                  <a:gd name="T94" fmla="*/ 281 w 681"/>
                  <a:gd name="T95" fmla="*/ 966 h 1996"/>
                  <a:gd name="T96" fmla="*/ 304 w 681"/>
                  <a:gd name="T97" fmla="*/ 1029 h 1996"/>
                  <a:gd name="T98" fmla="*/ 291 w 681"/>
                  <a:gd name="T99" fmla="*/ 1039 h 1996"/>
                  <a:gd name="T100" fmla="*/ 264 w 681"/>
                  <a:gd name="T101" fmla="*/ 1113 h 1996"/>
                  <a:gd name="T102" fmla="*/ 294 w 681"/>
                  <a:gd name="T103" fmla="*/ 1116 h 1996"/>
                  <a:gd name="T104" fmla="*/ 267 w 681"/>
                  <a:gd name="T105" fmla="*/ 1175 h 1996"/>
                  <a:gd name="T106" fmla="*/ 436 w 681"/>
                  <a:gd name="T107" fmla="*/ 1176 h 1996"/>
                  <a:gd name="T108" fmla="*/ 389 w 681"/>
                  <a:gd name="T109" fmla="*/ 1113 h 1996"/>
                  <a:gd name="T110" fmla="*/ 444 w 681"/>
                  <a:gd name="T111" fmla="*/ 1092 h 1996"/>
                  <a:gd name="T112" fmla="*/ 416 w 681"/>
                  <a:gd name="T113" fmla="*/ 1038 h 1996"/>
                  <a:gd name="T114" fmla="*/ 397 w 681"/>
                  <a:gd name="T115" fmla="*/ 964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1" h="1996">
                    <a:moveTo>
                      <a:pt x="372" y="0"/>
                    </a:moveTo>
                    <a:cubicBezTo>
                      <a:pt x="372" y="31"/>
                      <a:pt x="372" y="62"/>
                      <a:pt x="372" y="93"/>
                    </a:cubicBezTo>
                    <a:cubicBezTo>
                      <a:pt x="373" y="118"/>
                      <a:pt x="374" y="143"/>
                      <a:pt x="376" y="168"/>
                    </a:cubicBezTo>
                    <a:cubicBezTo>
                      <a:pt x="378" y="187"/>
                      <a:pt x="378" y="205"/>
                      <a:pt x="377" y="224"/>
                    </a:cubicBezTo>
                    <a:cubicBezTo>
                      <a:pt x="376" y="235"/>
                      <a:pt x="374" y="245"/>
                      <a:pt x="373" y="256"/>
                    </a:cubicBezTo>
                    <a:cubicBezTo>
                      <a:pt x="372" y="262"/>
                      <a:pt x="372" y="269"/>
                      <a:pt x="372" y="275"/>
                    </a:cubicBezTo>
                    <a:cubicBezTo>
                      <a:pt x="372" y="329"/>
                      <a:pt x="371" y="382"/>
                      <a:pt x="372" y="436"/>
                    </a:cubicBezTo>
                    <a:cubicBezTo>
                      <a:pt x="372" y="455"/>
                      <a:pt x="373" y="473"/>
                      <a:pt x="373" y="492"/>
                    </a:cubicBezTo>
                    <a:cubicBezTo>
                      <a:pt x="373" y="515"/>
                      <a:pt x="372" y="539"/>
                      <a:pt x="372" y="562"/>
                    </a:cubicBezTo>
                    <a:cubicBezTo>
                      <a:pt x="372" y="589"/>
                      <a:pt x="372" y="615"/>
                      <a:pt x="372" y="642"/>
                    </a:cubicBezTo>
                    <a:cubicBezTo>
                      <a:pt x="372" y="685"/>
                      <a:pt x="372" y="728"/>
                      <a:pt x="372" y="770"/>
                    </a:cubicBezTo>
                    <a:cubicBezTo>
                      <a:pt x="372" y="813"/>
                      <a:pt x="372" y="856"/>
                      <a:pt x="372" y="899"/>
                    </a:cubicBezTo>
                    <a:cubicBezTo>
                      <a:pt x="371" y="905"/>
                      <a:pt x="371" y="908"/>
                      <a:pt x="378" y="909"/>
                    </a:cubicBezTo>
                    <a:cubicBezTo>
                      <a:pt x="379" y="909"/>
                      <a:pt x="380" y="909"/>
                      <a:pt x="381" y="910"/>
                    </a:cubicBezTo>
                    <a:cubicBezTo>
                      <a:pt x="389" y="916"/>
                      <a:pt x="398" y="921"/>
                      <a:pt x="406" y="927"/>
                    </a:cubicBezTo>
                    <a:cubicBezTo>
                      <a:pt x="420" y="939"/>
                      <a:pt x="435" y="951"/>
                      <a:pt x="448" y="963"/>
                    </a:cubicBezTo>
                    <a:cubicBezTo>
                      <a:pt x="453" y="967"/>
                      <a:pt x="456" y="972"/>
                      <a:pt x="459" y="977"/>
                    </a:cubicBezTo>
                    <a:cubicBezTo>
                      <a:pt x="468" y="995"/>
                      <a:pt x="465" y="1003"/>
                      <a:pt x="451" y="1018"/>
                    </a:cubicBezTo>
                    <a:cubicBezTo>
                      <a:pt x="447" y="1023"/>
                      <a:pt x="441" y="1026"/>
                      <a:pt x="436" y="1030"/>
                    </a:cubicBezTo>
                    <a:cubicBezTo>
                      <a:pt x="431" y="1032"/>
                      <a:pt x="431" y="1036"/>
                      <a:pt x="434" y="1039"/>
                    </a:cubicBezTo>
                    <a:cubicBezTo>
                      <a:pt x="439" y="1045"/>
                      <a:pt x="445" y="1050"/>
                      <a:pt x="450" y="1056"/>
                    </a:cubicBezTo>
                    <a:cubicBezTo>
                      <a:pt x="454" y="1061"/>
                      <a:pt x="458" y="1066"/>
                      <a:pt x="461" y="1072"/>
                    </a:cubicBezTo>
                    <a:cubicBezTo>
                      <a:pt x="466" y="1082"/>
                      <a:pt x="462" y="1091"/>
                      <a:pt x="456" y="1100"/>
                    </a:cubicBezTo>
                    <a:cubicBezTo>
                      <a:pt x="453" y="1103"/>
                      <a:pt x="449" y="1106"/>
                      <a:pt x="445" y="1109"/>
                    </a:cubicBezTo>
                    <a:cubicBezTo>
                      <a:pt x="439" y="1114"/>
                      <a:pt x="438" y="1118"/>
                      <a:pt x="444" y="1123"/>
                    </a:cubicBezTo>
                    <a:cubicBezTo>
                      <a:pt x="447" y="1126"/>
                      <a:pt x="449" y="1128"/>
                      <a:pt x="452" y="1130"/>
                    </a:cubicBezTo>
                    <a:cubicBezTo>
                      <a:pt x="466" y="1140"/>
                      <a:pt x="468" y="1165"/>
                      <a:pt x="458" y="1178"/>
                    </a:cubicBezTo>
                    <a:cubicBezTo>
                      <a:pt x="457" y="1178"/>
                      <a:pt x="457" y="1179"/>
                      <a:pt x="456" y="1179"/>
                    </a:cubicBezTo>
                    <a:cubicBezTo>
                      <a:pt x="448" y="1184"/>
                      <a:pt x="448" y="1191"/>
                      <a:pt x="447" y="1199"/>
                    </a:cubicBezTo>
                    <a:cubicBezTo>
                      <a:pt x="446" y="1220"/>
                      <a:pt x="455" y="1237"/>
                      <a:pt x="465" y="1255"/>
                    </a:cubicBezTo>
                    <a:cubicBezTo>
                      <a:pt x="478" y="1278"/>
                      <a:pt x="496" y="1296"/>
                      <a:pt x="518" y="1310"/>
                    </a:cubicBezTo>
                    <a:cubicBezTo>
                      <a:pt x="542" y="1325"/>
                      <a:pt x="560" y="1345"/>
                      <a:pt x="579" y="1364"/>
                    </a:cubicBezTo>
                    <a:cubicBezTo>
                      <a:pt x="600" y="1385"/>
                      <a:pt x="616" y="1409"/>
                      <a:pt x="629" y="1434"/>
                    </a:cubicBezTo>
                    <a:cubicBezTo>
                      <a:pt x="642" y="1458"/>
                      <a:pt x="652" y="1484"/>
                      <a:pt x="661" y="1510"/>
                    </a:cubicBezTo>
                    <a:cubicBezTo>
                      <a:pt x="669" y="1533"/>
                      <a:pt x="674" y="1557"/>
                      <a:pt x="678" y="1581"/>
                    </a:cubicBezTo>
                    <a:cubicBezTo>
                      <a:pt x="681" y="1601"/>
                      <a:pt x="680" y="1622"/>
                      <a:pt x="679" y="1643"/>
                    </a:cubicBezTo>
                    <a:cubicBezTo>
                      <a:pt x="678" y="1669"/>
                      <a:pt x="676" y="1694"/>
                      <a:pt x="673" y="1720"/>
                    </a:cubicBezTo>
                    <a:cubicBezTo>
                      <a:pt x="670" y="1743"/>
                      <a:pt x="667" y="1766"/>
                      <a:pt x="657" y="1787"/>
                    </a:cubicBezTo>
                    <a:cubicBezTo>
                      <a:pt x="646" y="1814"/>
                      <a:pt x="633" y="1840"/>
                      <a:pt x="615" y="1865"/>
                    </a:cubicBezTo>
                    <a:cubicBezTo>
                      <a:pt x="604" y="1879"/>
                      <a:pt x="595" y="1895"/>
                      <a:pt x="581" y="1908"/>
                    </a:cubicBezTo>
                    <a:cubicBezTo>
                      <a:pt x="567" y="1921"/>
                      <a:pt x="552" y="1932"/>
                      <a:pt x="536" y="1940"/>
                    </a:cubicBezTo>
                    <a:cubicBezTo>
                      <a:pt x="513" y="1951"/>
                      <a:pt x="491" y="1961"/>
                      <a:pt x="468" y="1969"/>
                    </a:cubicBezTo>
                    <a:cubicBezTo>
                      <a:pt x="446" y="1977"/>
                      <a:pt x="423" y="1982"/>
                      <a:pt x="400" y="1987"/>
                    </a:cubicBezTo>
                    <a:cubicBezTo>
                      <a:pt x="386" y="1990"/>
                      <a:pt x="372" y="1992"/>
                      <a:pt x="358" y="1994"/>
                    </a:cubicBezTo>
                    <a:cubicBezTo>
                      <a:pt x="355" y="1994"/>
                      <a:pt x="354" y="1996"/>
                      <a:pt x="351" y="1996"/>
                    </a:cubicBezTo>
                    <a:cubicBezTo>
                      <a:pt x="331" y="1996"/>
                      <a:pt x="331" y="1996"/>
                      <a:pt x="331" y="1996"/>
                    </a:cubicBezTo>
                    <a:cubicBezTo>
                      <a:pt x="325" y="1995"/>
                      <a:pt x="318" y="1992"/>
                      <a:pt x="312" y="1991"/>
                    </a:cubicBezTo>
                    <a:cubicBezTo>
                      <a:pt x="260" y="1985"/>
                      <a:pt x="210" y="1973"/>
                      <a:pt x="164" y="1948"/>
                    </a:cubicBezTo>
                    <a:cubicBezTo>
                      <a:pt x="149" y="1940"/>
                      <a:pt x="134" y="1932"/>
                      <a:pt x="120" y="1923"/>
                    </a:cubicBezTo>
                    <a:cubicBezTo>
                      <a:pt x="102" y="1912"/>
                      <a:pt x="88" y="1896"/>
                      <a:pt x="77" y="1879"/>
                    </a:cubicBezTo>
                    <a:cubicBezTo>
                      <a:pt x="62" y="1856"/>
                      <a:pt x="46" y="1833"/>
                      <a:pt x="34" y="1808"/>
                    </a:cubicBezTo>
                    <a:cubicBezTo>
                      <a:pt x="23" y="1784"/>
                      <a:pt x="15" y="1758"/>
                      <a:pt x="11" y="1731"/>
                    </a:cubicBezTo>
                    <a:cubicBezTo>
                      <a:pt x="4" y="1686"/>
                      <a:pt x="0" y="1640"/>
                      <a:pt x="3" y="1594"/>
                    </a:cubicBezTo>
                    <a:cubicBezTo>
                      <a:pt x="5" y="1575"/>
                      <a:pt x="10" y="1557"/>
                      <a:pt x="14" y="1538"/>
                    </a:cubicBezTo>
                    <a:cubicBezTo>
                      <a:pt x="21" y="1503"/>
                      <a:pt x="34" y="1470"/>
                      <a:pt x="50" y="1439"/>
                    </a:cubicBezTo>
                    <a:cubicBezTo>
                      <a:pt x="63" y="1414"/>
                      <a:pt x="78" y="1390"/>
                      <a:pt x="99" y="1370"/>
                    </a:cubicBezTo>
                    <a:cubicBezTo>
                      <a:pt x="114" y="1355"/>
                      <a:pt x="128" y="1339"/>
                      <a:pt x="144" y="1325"/>
                    </a:cubicBezTo>
                    <a:cubicBezTo>
                      <a:pt x="153" y="1316"/>
                      <a:pt x="165" y="1310"/>
                      <a:pt x="175" y="1303"/>
                    </a:cubicBezTo>
                    <a:cubicBezTo>
                      <a:pt x="193" y="1289"/>
                      <a:pt x="208" y="1273"/>
                      <a:pt x="218" y="1253"/>
                    </a:cubicBezTo>
                    <a:cubicBezTo>
                      <a:pt x="223" y="1244"/>
                      <a:pt x="228" y="1235"/>
                      <a:pt x="232" y="1226"/>
                    </a:cubicBezTo>
                    <a:cubicBezTo>
                      <a:pt x="237" y="1214"/>
                      <a:pt x="235" y="1201"/>
                      <a:pt x="235" y="1188"/>
                    </a:cubicBezTo>
                    <a:cubicBezTo>
                      <a:pt x="235" y="1186"/>
                      <a:pt x="232" y="1184"/>
                      <a:pt x="230" y="1182"/>
                    </a:cubicBezTo>
                    <a:cubicBezTo>
                      <a:pt x="214" y="1172"/>
                      <a:pt x="215" y="1141"/>
                      <a:pt x="230" y="1130"/>
                    </a:cubicBezTo>
                    <a:cubicBezTo>
                      <a:pt x="234" y="1127"/>
                      <a:pt x="237" y="1124"/>
                      <a:pt x="241" y="1120"/>
                    </a:cubicBezTo>
                    <a:cubicBezTo>
                      <a:pt x="244" y="1116"/>
                      <a:pt x="243" y="1113"/>
                      <a:pt x="239" y="1110"/>
                    </a:cubicBezTo>
                    <a:cubicBezTo>
                      <a:pt x="234" y="1107"/>
                      <a:pt x="230" y="1103"/>
                      <a:pt x="226" y="1099"/>
                    </a:cubicBezTo>
                    <a:cubicBezTo>
                      <a:pt x="216" y="1086"/>
                      <a:pt x="218" y="1070"/>
                      <a:pt x="230" y="1057"/>
                    </a:cubicBezTo>
                    <a:cubicBezTo>
                      <a:pt x="236" y="1052"/>
                      <a:pt x="242" y="1046"/>
                      <a:pt x="248" y="1040"/>
                    </a:cubicBezTo>
                    <a:cubicBezTo>
                      <a:pt x="252" y="1036"/>
                      <a:pt x="251" y="1032"/>
                      <a:pt x="246" y="1029"/>
                    </a:cubicBezTo>
                    <a:cubicBezTo>
                      <a:pt x="239" y="1024"/>
                      <a:pt x="233" y="1019"/>
                      <a:pt x="227" y="1013"/>
                    </a:cubicBezTo>
                    <a:cubicBezTo>
                      <a:pt x="214" y="998"/>
                      <a:pt x="216" y="986"/>
                      <a:pt x="227" y="971"/>
                    </a:cubicBezTo>
                    <a:cubicBezTo>
                      <a:pt x="237" y="959"/>
                      <a:pt x="251" y="949"/>
                      <a:pt x="263" y="938"/>
                    </a:cubicBezTo>
                    <a:cubicBezTo>
                      <a:pt x="275" y="929"/>
                      <a:pt x="287" y="921"/>
                      <a:pt x="299" y="912"/>
                    </a:cubicBezTo>
                    <a:cubicBezTo>
                      <a:pt x="302" y="910"/>
                      <a:pt x="305" y="909"/>
                      <a:pt x="308" y="908"/>
                    </a:cubicBezTo>
                    <a:cubicBezTo>
                      <a:pt x="309" y="907"/>
                      <a:pt x="311" y="905"/>
                      <a:pt x="311" y="904"/>
                    </a:cubicBezTo>
                    <a:cubicBezTo>
                      <a:pt x="311" y="890"/>
                      <a:pt x="311" y="877"/>
                      <a:pt x="311" y="864"/>
                    </a:cubicBezTo>
                    <a:cubicBezTo>
                      <a:pt x="310" y="840"/>
                      <a:pt x="309" y="815"/>
                      <a:pt x="309" y="791"/>
                    </a:cubicBezTo>
                    <a:cubicBezTo>
                      <a:pt x="310" y="747"/>
                      <a:pt x="310" y="702"/>
                      <a:pt x="311" y="658"/>
                    </a:cubicBezTo>
                    <a:cubicBezTo>
                      <a:pt x="311" y="637"/>
                      <a:pt x="311" y="617"/>
                      <a:pt x="311" y="597"/>
                    </a:cubicBezTo>
                    <a:cubicBezTo>
                      <a:pt x="311" y="570"/>
                      <a:pt x="311" y="543"/>
                      <a:pt x="310" y="516"/>
                    </a:cubicBezTo>
                    <a:cubicBezTo>
                      <a:pt x="310" y="503"/>
                      <a:pt x="310" y="489"/>
                      <a:pt x="310" y="476"/>
                    </a:cubicBezTo>
                    <a:cubicBezTo>
                      <a:pt x="310" y="439"/>
                      <a:pt x="311" y="401"/>
                      <a:pt x="311" y="364"/>
                    </a:cubicBezTo>
                    <a:cubicBezTo>
                      <a:pt x="311" y="330"/>
                      <a:pt x="311" y="296"/>
                      <a:pt x="310" y="262"/>
                    </a:cubicBezTo>
                    <a:cubicBezTo>
                      <a:pt x="310" y="252"/>
                      <a:pt x="307" y="243"/>
                      <a:pt x="307" y="233"/>
                    </a:cubicBezTo>
                    <a:cubicBezTo>
                      <a:pt x="306" y="214"/>
                      <a:pt x="305" y="194"/>
                      <a:pt x="306" y="175"/>
                    </a:cubicBezTo>
                    <a:cubicBezTo>
                      <a:pt x="306" y="160"/>
                      <a:pt x="307" y="144"/>
                      <a:pt x="308" y="129"/>
                    </a:cubicBezTo>
                    <a:cubicBezTo>
                      <a:pt x="309" y="95"/>
                      <a:pt x="310" y="62"/>
                      <a:pt x="311" y="28"/>
                    </a:cubicBezTo>
                    <a:cubicBezTo>
                      <a:pt x="311" y="19"/>
                      <a:pt x="311" y="9"/>
                      <a:pt x="310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18" y="19"/>
                      <a:pt x="319" y="38"/>
                      <a:pt x="319" y="58"/>
                    </a:cubicBezTo>
                    <a:cubicBezTo>
                      <a:pt x="319" y="58"/>
                      <a:pt x="320" y="58"/>
                      <a:pt x="321" y="58"/>
                    </a:cubicBezTo>
                    <a:cubicBezTo>
                      <a:pt x="323" y="55"/>
                      <a:pt x="325" y="51"/>
                      <a:pt x="328" y="49"/>
                    </a:cubicBezTo>
                    <a:cubicBezTo>
                      <a:pt x="331" y="46"/>
                      <a:pt x="332" y="41"/>
                      <a:pt x="339" y="43"/>
                    </a:cubicBezTo>
                    <a:cubicBezTo>
                      <a:pt x="331" y="51"/>
                      <a:pt x="331" y="62"/>
                      <a:pt x="319" y="67"/>
                    </a:cubicBezTo>
                    <a:cubicBezTo>
                      <a:pt x="319" y="74"/>
                      <a:pt x="318" y="83"/>
                      <a:pt x="318" y="91"/>
                    </a:cubicBezTo>
                    <a:cubicBezTo>
                      <a:pt x="318" y="126"/>
                      <a:pt x="318" y="161"/>
                      <a:pt x="318" y="196"/>
                    </a:cubicBezTo>
                    <a:cubicBezTo>
                      <a:pt x="318" y="221"/>
                      <a:pt x="320" y="246"/>
                      <a:pt x="321" y="270"/>
                    </a:cubicBezTo>
                    <a:cubicBezTo>
                      <a:pt x="321" y="274"/>
                      <a:pt x="321" y="278"/>
                      <a:pt x="321" y="282"/>
                    </a:cubicBezTo>
                    <a:cubicBezTo>
                      <a:pt x="325" y="279"/>
                      <a:pt x="329" y="276"/>
                      <a:pt x="332" y="273"/>
                    </a:cubicBezTo>
                    <a:cubicBezTo>
                      <a:pt x="333" y="274"/>
                      <a:pt x="333" y="275"/>
                      <a:pt x="334" y="275"/>
                    </a:cubicBezTo>
                    <a:cubicBezTo>
                      <a:pt x="331" y="280"/>
                      <a:pt x="328" y="285"/>
                      <a:pt x="324" y="290"/>
                    </a:cubicBezTo>
                    <a:cubicBezTo>
                      <a:pt x="324" y="291"/>
                      <a:pt x="323" y="292"/>
                      <a:pt x="323" y="294"/>
                    </a:cubicBezTo>
                    <a:cubicBezTo>
                      <a:pt x="322" y="320"/>
                      <a:pt x="321" y="346"/>
                      <a:pt x="321" y="372"/>
                    </a:cubicBezTo>
                    <a:cubicBezTo>
                      <a:pt x="320" y="414"/>
                      <a:pt x="318" y="455"/>
                      <a:pt x="318" y="497"/>
                    </a:cubicBezTo>
                    <a:cubicBezTo>
                      <a:pt x="318" y="557"/>
                      <a:pt x="319" y="616"/>
                      <a:pt x="320" y="676"/>
                    </a:cubicBezTo>
                    <a:cubicBezTo>
                      <a:pt x="320" y="710"/>
                      <a:pt x="319" y="743"/>
                      <a:pt x="320" y="777"/>
                    </a:cubicBezTo>
                    <a:cubicBezTo>
                      <a:pt x="320" y="807"/>
                      <a:pt x="321" y="838"/>
                      <a:pt x="322" y="869"/>
                    </a:cubicBezTo>
                    <a:cubicBezTo>
                      <a:pt x="322" y="881"/>
                      <a:pt x="322" y="894"/>
                      <a:pt x="322" y="906"/>
                    </a:cubicBezTo>
                    <a:cubicBezTo>
                      <a:pt x="360" y="906"/>
                      <a:pt x="360" y="906"/>
                      <a:pt x="360" y="906"/>
                    </a:cubicBezTo>
                    <a:cubicBezTo>
                      <a:pt x="360" y="903"/>
                      <a:pt x="360" y="900"/>
                      <a:pt x="360" y="897"/>
                    </a:cubicBezTo>
                    <a:cubicBezTo>
                      <a:pt x="361" y="872"/>
                      <a:pt x="363" y="847"/>
                      <a:pt x="363" y="822"/>
                    </a:cubicBezTo>
                    <a:cubicBezTo>
                      <a:pt x="363" y="795"/>
                      <a:pt x="362" y="769"/>
                      <a:pt x="362" y="743"/>
                    </a:cubicBezTo>
                    <a:cubicBezTo>
                      <a:pt x="362" y="714"/>
                      <a:pt x="362" y="686"/>
                      <a:pt x="362" y="657"/>
                    </a:cubicBezTo>
                    <a:cubicBezTo>
                      <a:pt x="363" y="632"/>
                      <a:pt x="364" y="607"/>
                      <a:pt x="364" y="582"/>
                    </a:cubicBezTo>
                    <a:cubicBezTo>
                      <a:pt x="364" y="531"/>
                      <a:pt x="364" y="481"/>
                      <a:pt x="363" y="430"/>
                    </a:cubicBezTo>
                    <a:cubicBezTo>
                      <a:pt x="363" y="404"/>
                      <a:pt x="361" y="378"/>
                      <a:pt x="361" y="351"/>
                    </a:cubicBezTo>
                    <a:cubicBezTo>
                      <a:pt x="360" y="331"/>
                      <a:pt x="360" y="310"/>
                      <a:pt x="361" y="290"/>
                    </a:cubicBezTo>
                    <a:cubicBezTo>
                      <a:pt x="361" y="276"/>
                      <a:pt x="364" y="263"/>
                      <a:pt x="364" y="249"/>
                    </a:cubicBezTo>
                    <a:cubicBezTo>
                      <a:pt x="365" y="193"/>
                      <a:pt x="364" y="137"/>
                      <a:pt x="364" y="80"/>
                    </a:cubicBezTo>
                    <a:cubicBezTo>
                      <a:pt x="364" y="73"/>
                      <a:pt x="363" y="66"/>
                      <a:pt x="363" y="58"/>
                    </a:cubicBezTo>
                    <a:cubicBezTo>
                      <a:pt x="363" y="39"/>
                      <a:pt x="364" y="19"/>
                      <a:pt x="364" y="0"/>
                    </a:cubicBezTo>
                    <a:lnTo>
                      <a:pt x="372" y="0"/>
                    </a:lnTo>
                    <a:close/>
                    <a:moveTo>
                      <a:pt x="246" y="1190"/>
                    </a:moveTo>
                    <a:cubicBezTo>
                      <a:pt x="246" y="1191"/>
                      <a:pt x="247" y="1194"/>
                      <a:pt x="247" y="1196"/>
                    </a:cubicBezTo>
                    <a:cubicBezTo>
                      <a:pt x="248" y="1207"/>
                      <a:pt x="250" y="1217"/>
                      <a:pt x="246" y="1227"/>
                    </a:cubicBezTo>
                    <a:cubicBezTo>
                      <a:pt x="240" y="1239"/>
                      <a:pt x="234" y="1252"/>
                      <a:pt x="228" y="1264"/>
                    </a:cubicBezTo>
                    <a:cubicBezTo>
                      <a:pt x="220" y="1281"/>
                      <a:pt x="207" y="1295"/>
                      <a:pt x="193" y="1306"/>
                    </a:cubicBezTo>
                    <a:cubicBezTo>
                      <a:pt x="177" y="1320"/>
                      <a:pt x="158" y="1331"/>
                      <a:pt x="142" y="1345"/>
                    </a:cubicBezTo>
                    <a:cubicBezTo>
                      <a:pt x="126" y="1358"/>
                      <a:pt x="111" y="1373"/>
                      <a:pt x="98" y="1388"/>
                    </a:cubicBezTo>
                    <a:cubicBezTo>
                      <a:pt x="75" y="1416"/>
                      <a:pt x="58" y="1447"/>
                      <a:pt x="45" y="1481"/>
                    </a:cubicBezTo>
                    <a:cubicBezTo>
                      <a:pt x="32" y="1516"/>
                      <a:pt x="22" y="1551"/>
                      <a:pt x="18" y="1588"/>
                    </a:cubicBezTo>
                    <a:cubicBezTo>
                      <a:pt x="15" y="1615"/>
                      <a:pt x="17" y="1641"/>
                      <a:pt x="17" y="1668"/>
                    </a:cubicBezTo>
                    <a:cubicBezTo>
                      <a:pt x="17" y="1673"/>
                      <a:pt x="18" y="1679"/>
                      <a:pt x="19" y="1684"/>
                    </a:cubicBezTo>
                    <a:cubicBezTo>
                      <a:pt x="21" y="1696"/>
                      <a:pt x="22" y="1709"/>
                      <a:pt x="25" y="1721"/>
                    </a:cubicBezTo>
                    <a:cubicBezTo>
                      <a:pt x="29" y="1740"/>
                      <a:pt x="31" y="1760"/>
                      <a:pt x="38" y="1778"/>
                    </a:cubicBezTo>
                    <a:cubicBezTo>
                      <a:pt x="48" y="1808"/>
                      <a:pt x="65" y="1835"/>
                      <a:pt x="83" y="1861"/>
                    </a:cubicBezTo>
                    <a:cubicBezTo>
                      <a:pt x="97" y="1881"/>
                      <a:pt x="111" y="1900"/>
                      <a:pt x="132" y="1913"/>
                    </a:cubicBezTo>
                    <a:cubicBezTo>
                      <a:pt x="146" y="1922"/>
                      <a:pt x="162" y="1929"/>
                      <a:pt x="178" y="1938"/>
                    </a:cubicBezTo>
                    <a:cubicBezTo>
                      <a:pt x="209" y="1955"/>
                      <a:pt x="243" y="1962"/>
                      <a:pt x="277" y="1969"/>
                    </a:cubicBezTo>
                    <a:cubicBezTo>
                      <a:pt x="298" y="1974"/>
                      <a:pt x="320" y="1974"/>
                      <a:pt x="340" y="1982"/>
                    </a:cubicBezTo>
                    <a:cubicBezTo>
                      <a:pt x="341" y="1982"/>
                      <a:pt x="342" y="1982"/>
                      <a:pt x="342" y="1982"/>
                    </a:cubicBezTo>
                    <a:cubicBezTo>
                      <a:pt x="359" y="1978"/>
                      <a:pt x="377" y="1975"/>
                      <a:pt x="394" y="1971"/>
                    </a:cubicBezTo>
                    <a:cubicBezTo>
                      <a:pt x="417" y="1966"/>
                      <a:pt x="441" y="1962"/>
                      <a:pt x="463" y="1954"/>
                    </a:cubicBezTo>
                    <a:cubicBezTo>
                      <a:pt x="486" y="1947"/>
                      <a:pt x="507" y="1937"/>
                      <a:pt x="528" y="1927"/>
                    </a:cubicBezTo>
                    <a:cubicBezTo>
                      <a:pt x="540" y="1921"/>
                      <a:pt x="551" y="1913"/>
                      <a:pt x="562" y="1904"/>
                    </a:cubicBezTo>
                    <a:cubicBezTo>
                      <a:pt x="577" y="1892"/>
                      <a:pt x="588" y="1877"/>
                      <a:pt x="599" y="1861"/>
                    </a:cubicBezTo>
                    <a:cubicBezTo>
                      <a:pt x="617" y="1836"/>
                      <a:pt x="632" y="1810"/>
                      <a:pt x="643" y="1783"/>
                    </a:cubicBezTo>
                    <a:cubicBezTo>
                      <a:pt x="655" y="1755"/>
                      <a:pt x="657" y="1726"/>
                      <a:pt x="661" y="1697"/>
                    </a:cubicBezTo>
                    <a:cubicBezTo>
                      <a:pt x="664" y="1682"/>
                      <a:pt x="664" y="1668"/>
                      <a:pt x="666" y="1653"/>
                    </a:cubicBezTo>
                    <a:cubicBezTo>
                      <a:pt x="668" y="1628"/>
                      <a:pt x="668" y="1602"/>
                      <a:pt x="664" y="1578"/>
                    </a:cubicBezTo>
                    <a:cubicBezTo>
                      <a:pt x="657" y="1543"/>
                      <a:pt x="648" y="1509"/>
                      <a:pt x="635" y="1475"/>
                    </a:cubicBezTo>
                    <a:cubicBezTo>
                      <a:pt x="621" y="1440"/>
                      <a:pt x="603" y="1408"/>
                      <a:pt x="578" y="1381"/>
                    </a:cubicBezTo>
                    <a:cubicBezTo>
                      <a:pt x="556" y="1357"/>
                      <a:pt x="533" y="1336"/>
                      <a:pt x="505" y="1319"/>
                    </a:cubicBezTo>
                    <a:cubicBezTo>
                      <a:pt x="497" y="1314"/>
                      <a:pt x="490" y="1307"/>
                      <a:pt x="483" y="1301"/>
                    </a:cubicBezTo>
                    <a:cubicBezTo>
                      <a:pt x="466" y="1285"/>
                      <a:pt x="454" y="1266"/>
                      <a:pt x="444" y="1245"/>
                    </a:cubicBezTo>
                    <a:cubicBezTo>
                      <a:pt x="437" y="1232"/>
                      <a:pt x="433" y="1219"/>
                      <a:pt x="435" y="1204"/>
                    </a:cubicBezTo>
                    <a:cubicBezTo>
                      <a:pt x="435" y="1199"/>
                      <a:pt x="436" y="1194"/>
                      <a:pt x="436" y="1189"/>
                    </a:cubicBezTo>
                    <a:cubicBezTo>
                      <a:pt x="417" y="1187"/>
                      <a:pt x="398" y="1184"/>
                      <a:pt x="379" y="1182"/>
                    </a:cubicBezTo>
                    <a:cubicBezTo>
                      <a:pt x="385" y="1201"/>
                      <a:pt x="391" y="1221"/>
                      <a:pt x="397" y="1240"/>
                    </a:cubicBezTo>
                    <a:cubicBezTo>
                      <a:pt x="406" y="1267"/>
                      <a:pt x="416" y="1293"/>
                      <a:pt x="423" y="1321"/>
                    </a:cubicBezTo>
                    <a:cubicBezTo>
                      <a:pt x="434" y="1360"/>
                      <a:pt x="442" y="1399"/>
                      <a:pt x="453" y="1438"/>
                    </a:cubicBezTo>
                    <a:cubicBezTo>
                      <a:pt x="460" y="1463"/>
                      <a:pt x="469" y="1488"/>
                      <a:pt x="477" y="1513"/>
                    </a:cubicBezTo>
                    <a:cubicBezTo>
                      <a:pt x="484" y="1532"/>
                      <a:pt x="491" y="1550"/>
                      <a:pt x="502" y="1567"/>
                    </a:cubicBezTo>
                    <a:cubicBezTo>
                      <a:pt x="509" y="1577"/>
                      <a:pt x="513" y="1590"/>
                      <a:pt x="517" y="1602"/>
                    </a:cubicBezTo>
                    <a:cubicBezTo>
                      <a:pt x="520" y="1608"/>
                      <a:pt x="515" y="1616"/>
                      <a:pt x="509" y="1617"/>
                    </a:cubicBezTo>
                    <a:cubicBezTo>
                      <a:pt x="501" y="1618"/>
                      <a:pt x="494" y="1613"/>
                      <a:pt x="495" y="1604"/>
                    </a:cubicBezTo>
                    <a:cubicBezTo>
                      <a:pt x="496" y="1595"/>
                      <a:pt x="492" y="1589"/>
                      <a:pt x="485" y="1584"/>
                    </a:cubicBezTo>
                    <a:cubicBezTo>
                      <a:pt x="481" y="1580"/>
                      <a:pt x="476" y="1576"/>
                      <a:pt x="472" y="1573"/>
                    </a:cubicBezTo>
                    <a:cubicBezTo>
                      <a:pt x="458" y="1563"/>
                      <a:pt x="443" y="1565"/>
                      <a:pt x="436" y="1581"/>
                    </a:cubicBezTo>
                    <a:cubicBezTo>
                      <a:pt x="435" y="1586"/>
                      <a:pt x="432" y="1590"/>
                      <a:pt x="430" y="1594"/>
                    </a:cubicBezTo>
                    <a:cubicBezTo>
                      <a:pt x="422" y="1607"/>
                      <a:pt x="412" y="1611"/>
                      <a:pt x="398" y="1603"/>
                    </a:cubicBezTo>
                    <a:cubicBezTo>
                      <a:pt x="391" y="1599"/>
                      <a:pt x="383" y="1594"/>
                      <a:pt x="376" y="1589"/>
                    </a:cubicBezTo>
                    <a:cubicBezTo>
                      <a:pt x="371" y="1586"/>
                      <a:pt x="368" y="1585"/>
                      <a:pt x="364" y="1589"/>
                    </a:cubicBezTo>
                    <a:cubicBezTo>
                      <a:pt x="362" y="1592"/>
                      <a:pt x="358" y="1594"/>
                      <a:pt x="354" y="1596"/>
                    </a:cubicBezTo>
                    <a:cubicBezTo>
                      <a:pt x="349" y="1600"/>
                      <a:pt x="343" y="1600"/>
                      <a:pt x="337" y="1597"/>
                    </a:cubicBezTo>
                    <a:cubicBezTo>
                      <a:pt x="332" y="1593"/>
                      <a:pt x="327" y="1590"/>
                      <a:pt x="322" y="1588"/>
                    </a:cubicBezTo>
                    <a:cubicBezTo>
                      <a:pt x="318" y="1586"/>
                      <a:pt x="315" y="1585"/>
                      <a:pt x="312" y="1589"/>
                    </a:cubicBezTo>
                    <a:cubicBezTo>
                      <a:pt x="305" y="1596"/>
                      <a:pt x="298" y="1603"/>
                      <a:pt x="291" y="1610"/>
                    </a:cubicBezTo>
                    <a:cubicBezTo>
                      <a:pt x="279" y="1623"/>
                      <a:pt x="267" y="1624"/>
                      <a:pt x="254" y="1611"/>
                    </a:cubicBezTo>
                    <a:cubicBezTo>
                      <a:pt x="247" y="1603"/>
                      <a:pt x="240" y="1595"/>
                      <a:pt x="232" y="1587"/>
                    </a:cubicBezTo>
                    <a:cubicBezTo>
                      <a:pt x="230" y="1585"/>
                      <a:pt x="228" y="1583"/>
                      <a:pt x="225" y="1583"/>
                    </a:cubicBezTo>
                    <a:cubicBezTo>
                      <a:pt x="218" y="1581"/>
                      <a:pt x="199" y="1592"/>
                      <a:pt x="196" y="1598"/>
                    </a:cubicBezTo>
                    <a:cubicBezTo>
                      <a:pt x="195" y="1599"/>
                      <a:pt x="195" y="1599"/>
                      <a:pt x="195" y="1600"/>
                    </a:cubicBezTo>
                    <a:cubicBezTo>
                      <a:pt x="195" y="1610"/>
                      <a:pt x="188" y="1615"/>
                      <a:pt x="181" y="1618"/>
                    </a:cubicBezTo>
                    <a:cubicBezTo>
                      <a:pt x="178" y="1620"/>
                      <a:pt x="172" y="1619"/>
                      <a:pt x="170" y="1617"/>
                    </a:cubicBezTo>
                    <a:cubicBezTo>
                      <a:pt x="168" y="1616"/>
                      <a:pt x="167" y="1610"/>
                      <a:pt x="168" y="1607"/>
                    </a:cubicBezTo>
                    <a:cubicBezTo>
                      <a:pt x="169" y="1603"/>
                      <a:pt x="170" y="1599"/>
                      <a:pt x="173" y="1596"/>
                    </a:cubicBezTo>
                    <a:cubicBezTo>
                      <a:pt x="175" y="1593"/>
                      <a:pt x="178" y="1591"/>
                      <a:pt x="181" y="1589"/>
                    </a:cubicBezTo>
                    <a:cubicBezTo>
                      <a:pt x="183" y="1587"/>
                      <a:pt x="186" y="1586"/>
                      <a:pt x="186" y="1584"/>
                    </a:cubicBezTo>
                    <a:cubicBezTo>
                      <a:pt x="201" y="1543"/>
                      <a:pt x="217" y="1502"/>
                      <a:pt x="231" y="1461"/>
                    </a:cubicBezTo>
                    <a:cubicBezTo>
                      <a:pt x="244" y="1421"/>
                      <a:pt x="257" y="1382"/>
                      <a:pt x="269" y="1342"/>
                    </a:cubicBezTo>
                    <a:cubicBezTo>
                      <a:pt x="279" y="1306"/>
                      <a:pt x="287" y="1269"/>
                      <a:pt x="296" y="1233"/>
                    </a:cubicBezTo>
                    <a:cubicBezTo>
                      <a:pt x="301" y="1216"/>
                      <a:pt x="307" y="1199"/>
                      <a:pt x="312" y="1180"/>
                    </a:cubicBezTo>
                    <a:cubicBezTo>
                      <a:pt x="290" y="1183"/>
                      <a:pt x="269" y="1186"/>
                      <a:pt x="246" y="1190"/>
                    </a:cubicBezTo>
                    <a:moveTo>
                      <a:pt x="192" y="1588"/>
                    </a:moveTo>
                    <a:cubicBezTo>
                      <a:pt x="192" y="1588"/>
                      <a:pt x="192" y="1588"/>
                      <a:pt x="193" y="1589"/>
                    </a:cubicBezTo>
                    <a:cubicBezTo>
                      <a:pt x="197" y="1586"/>
                      <a:pt x="200" y="1583"/>
                      <a:pt x="205" y="1580"/>
                    </a:cubicBezTo>
                    <a:cubicBezTo>
                      <a:pt x="215" y="1574"/>
                      <a:pt x="227" y="1571"/>
                      <a:pt x="239" y="1581"/>
                    </a:cubicBezTo>
                    <a:cubicBezTo>
                      <a:pt x="247" y="1588"/>
                      <a:pt x="255" y="1595"/>
                      <a:pt x="263" y="1603"/>
                    </a:cubicBezTo>
                    <a:cubicBezTo>
                      <a:pt x="270" y="1609"/>
                      <a:pt x="274" y="1609"/>
                      <a:pt x="280" y="1602"/>
                    </a:cubicBezTo>
                    <a:cubicBezTo>
                      <a:pt x="285" y="1597"/>
                      <a:pt x="290" y="1591"/>
                      <a:pt x="295" y="1586"/>
                    </a:cubicBezTo>
                    <a:cubicBezTo>
                      <a:pt x="306" y="1575"/>
                      <a:pt x="317" y="1574"/>
                      <a:pt x="330" y="1580"/>
                    </a:cubicBezTo>
                    <a:cubicBezTo>
                      <a:pt x="332" y="1581"/>
                      <a:pt x="335" y="1582"/>
                      <a:pt x="337" y="1584"/>
                    </a:cubicBezTo>
                    <a:cubicBezTo>
                      <a:pt x="344" y="1590"/>
                      <a:pt x="351" y="1589"/>
                      <a:pt x="358" y="1583"/>
                    </a:cubicBezTo>
                    <a:cubicBezTo>
                      <a:pt x="358" y="1582"/>
                      <a:pt x="359" y="1582"/>
                      <a:pt x="359" y="1582"/>
                    </a:cubicBezTo>
                    <a:cubicBezTo>
                      <a:pt x="367" y="1577"/>
                      <a:pt x="371" y="1577"/>
                      <a:pt x="379" y="1581"/>
                    </a:cubicBezTo>
                    <a:cubicBezTo>
                      <a:pt x="387" y="1586"/>
                      <a:pt x="394" y="1591"/>
                      <a:pt x="402" y="1595"/>
                    </a:cubicBezTo>
                    <a:cubicBezTo>
                      <a:pt x="410" y="1599"/>
                      <a:pt x="415" y="1597"/>
                      <a:pt x="420" y="1590"/>
                    </a:cubicBezTo>
                    <a:cubicBezTo>
                      <a:pt x="423" y="1585"/>
                      <a:pt x="427" y="1579"/>
                      <a:pt x="430" y="1573"/>
                    </a:cubicBezTo>
                    <a:cubicBezTo>
                      <a:pt x="434" y="1567"/>
                      <a:pt x="439" y="1563"/>
                      <a:pt x="446" y="1561"/>
                    </a:cubicBezTo>
                    <a:cubicBezTo>
                      <a:pt x="457" y="1558"/>
                      <a:pt x="467" y="1560"/>
                      <a:pt x="476" y="1567"/>
                    </a:cubicBezTo>
                    <a:cubicBezTo>
                      <a:pt x="483" y="1572"/>
                      <a:pt x="489" y="1577"/>
                      <a:pt x="496" y="1582"/>
                    </a:cubicBezTo>
                    <a:cubicBezTo>
                      <a:pt x="495" y="1579"/>
                      <a:pt x="494" y="1577"/>
                      <a:pt x="493" y="1574"/>
                    </a:cubicBezTo>
                    <a:cubicBezTo>
                      <a:pt x="483" y="1558"/>
                      <a:pt x="474" y="1542"/>
                      <a:pt x="469" y="1524"/>
                    </a:cubicBezTo>
                    <a:cubicBezTo>
                      <a:pt x="460" y="1496"/>
                      <a:pt x="449" y="1467"/>
                      <a:pt x="441" y="1439"/>
                    </a:cubicBezTo>
                    <a:cubicBezTo>
                      <a:pt x="435" y="1417"/>
                      <a:pt x="432" y="1395"/>
                      <a:pt x="426" y="1374"/>
                    </a:cubicBezTo>
                    <a:cubicBezTo>
                      <a:pt x="416" y="1337"/>
                      <a:pt x="404" y="1300"/>
                      <a:pt x="393" y="1262"/>
                    </a:cubicBezTo>
                    <a:cubicBezTo>
                      <a:pt x="386" y="1237"/>
                      <a:pt x="379" y="1211"/>
                      <a:pt x="372" y="1186"/>
                    </a:cubicBezTo>
                    <a:cubicBezTo>
                      <a:pt x="372" y="1184"/>
                      <a:pt x="370" y="1182"/>
                      <a:pt x="368" y="1182"/>
                    </a:cubicBezTo>
                    <a:cubicBezTo>
                      <a:pt x="355" y="1180"/>
                      <a:pt x="341" y="1180"/>
                      <a:pt x="327" y="1179"/>
                    </a:cubicBezTo>
                    <a:cubicBezTo>
                      <a:pt x="323" y="1179"/>
                      <a:pt x="321" y="1180"/>
                      <a:pt x="320" y="1184"/>
                    </a:cubicBezTo>
                    <a:cubicBezTo>
                      <a:pt x="312" y="1215"/>
                      <a:pt x="304" y="1246"/>
                      <a:pt x="296" y="1277"/>
                    </a:cubicBezTo>
                    <a:cubicBezTo>
                      <a:pt x="288" y="1310"/>
                      <a:pt x="281" y="1343"/>
                      <a:pt x="272" y="1376"/>
                    </a:cubicBezTo>
                    <a:cubicBezTo>
                      <a:pt x="255" y="1439"/>
                      <a:pt x="227" y="1498"/>
                      <a:pt x="204" y="1559"/>
                    </a:cubicBezTo>
                    <a:cubicBezTo>
                      <a:pt x="200" y="1569"/>
                      <a:pt x="196" y="1578"/>
                      <a:pt x="192" y="1588"/>
                    </a:cubicBezTo>
                    <a:moveTo>
                      <a:pt x="442" y="973"/>
                    </a:moveTo>
                    <a:cubicBezTo>
                      <a:pt x="426" y="959"/>
                      <a:pt x="414" y="943"/>
                      <a:pt x="395" y="933"/>
                    </a:cubicBezTo>
                    <a:cubicBezTo>
                      <a:pt x="388" y="929"/>
                      <a:pt x="382" y="923"/>
                      <a:pt x="375" y="919"/>
                    </a:cubicBezTo>
                    <a:cubicBezTo>
                      <a:pt x="372" y="917"/>
                      <a:pt x="368" y="917"/>
                      <a:pt x="365" y="917"/>
                    </a:cubicBezTo>
                    <a:cubicBezTo>
                      <a:pt x="349" y="917"/>
                      <a:pt x="333" y="917"/>
                      <a:pt x="318" y="917"/>
                    </a:cubicBezTo>
                    <a:cubicBezTo>
                      <a:pt x="314" y="917"/>
                      <a:pt x="311" y="917"/>
                      <a:pt x="308" y="918"/>
                    </a:cubicBezTo>
                    <a:cubicBezTo>
                      <a:pt x="296" y="926"/>
                      <a:pt x="283" y="934"/>
                      <a:pt x="272" y="943"/>
                    </a:cubicBezTo>
                    <a:cubicBezTo>
                      <a:pt x="261" y="952"/>
                      <a:pt x="251" y="963"/>
                      <a:pt x="241" y="972"/>
                    </a:cubicBezTo>
                    <a:cubicBezTo>
                      <a:pt x="260" y="968"/>
                      <a:pt x="278" y="963"/>
                      <a:pt x="297" y="959"/>
                    </a:cubicBezTo>
                    <a:cubicBezTo>
                      <a:pt x="319" y="954"/>
                      <a:pt x="341" y="955"/>
                      <a:pt x="364" y="955"/>
                    </a:cubicBezTo>
                    <a:cubicBezTo>
                      <a:pt x="369" y="955"/>
                      <a:pt x="374" y="957"/>
                      <a:pt x="379" y="958"/>
                    </a:cubicBezTo>
                    <a:cubicBezTo>
                      <a:pt x="379" y="959"/>
                      <a:pt x="379" y="960"/>
                      <a:pt x="379" y="960"/>
                    </a:cubicBezTo>
                    <a:cubicBezTo>
                      <a:pt x="377" y="961"/>
                      <a:pt x="375" y="961"/>
                      <a:pt x="373" y="961"/>
                    </a:cubicBezTo>
                    <a:cubicBezTo>
                      <a:pt x="352" y="962"/>
                      <a:pt x="332" y="962"/>
                      <a:pt x="311" y="963"/>
                    </a:cubicBezTo>
                    <a:cubicBezTo>
                      <a:pt x="301" y="963"/>
                      <a:pt x="290" y="964"/>
                      <a:pt x="281" y="966"/>
                    </a:cubicBezTo>
                    <a:cubicBezTo>
                      <a:pt x="267" y="971"/>
                      <a:pt x="254" y="977"/>
                      <a:pt x="241" y="983"/>
                    </a:cubicBezTo>
                    <a:cubicBezTo>
                      <a:pt x="232" y="987"/>
                      <a:pt x="230" y="994"/>
                      <a:pt x="237" y="1002"/>
                    </a:cubicBezTo>
                    <a:cubicBezTo>
                      <a:pt x="242" y="1008"/>
                      <a:pt x="249" y="1013"/>
                      <a:pt x="255" y="1018"/>
                    </a:cubicBezTo>
                    <a:cubicBezTo>
                      <a:pt x="262" y="1023"/>
                      <a:pt x="268" y="1028"/>
                      <a:pt x="267" y="1038"/>
                    </a:cubicBezTo>
                    <a:cubicBezTo>
                      <a:pt x="279" y="1032"/>
                      <a:pt x="291" y="1028"/>
                      <a:pt x="304" y="1029"/>
                    </a:cubicBezTo>
                    <a:cubicBezTo>
                      <a:pt x="311" y="1029"/>
                      <a:pt x="317" y="1028"/>
                      <a:pt x="323" y="1027"/>
                    </a:cubicBezTo>
                    <a:cubicBezTo>
                      <a:pt x="331" y="1027"/>
                      <a:pt x="340" y="1026"/>
                      <a:pt x="348" y="1026"/>
                    </a:cubicBezTo>
                    <a:cubicBezTo>
                      <a:pt x="348" y="1027"/>
                      <a:pt x="348" y="1028"/>
                      <a:pt x="348" y="1029"/>
                    </a:cubicBezTo>
                    <a:cubicBezTo>
                      <a:pt x="341" y="1030"/>
                      <a:pt x="334" y="1030"/>
                      <a:pt x="327" y="1032"/>
                    </a:cubicBezTo>
                    <a:cubicBezTo>
                      <a:pt x="315" y="1034"/>
                      <a:pt x="303" y="1035"/>
                      <a:pt x="291" y="1039"/>
                    </a:cubicBezTo>
                    <a:cubicBezTo>
                      <a:pt x="271" y="1046"/>
                      <a:pt x="253" y="1057"/>
                      <a:pt x="237" y="1072"/>
                    </a:cubicBezTo>
                    <a:cubicBezTo>
                      <a:pt x="232" y="1076"/>
                      <a:pt x="230" y="1081"/>
                      <a:pt x="234" y="1086"/>
                    </a:cubicBezTo>
                    <a:cubicBezTo>
                      <a:pt x="238" y="1091"/>
                      <a:pt x="244" y="1095"/>
                      <a:pt x="248" y="1099"/>
                    </a:cubicBezTo>
                    <a:cubicBezTo>
                      <a:pt x="252" y="1103"/>
                      <a:pt x="256" y="1107"/>
                      <a:pt x="259" y="1111"/>
                    </a:cubicBezTo>
                    <a:cubicBezTo>
                      <a:pt x="261" y="1112"/>
                      <a:pt x="262" y="1114"/>
                      <a:pt x="264" y="1113"/>
                    </a:cubicBezTo>
                    <a:cubicBezTo>
                      <a:pt x="272" y="1113"/>
                      <a:pt x="281" y="1113"/>
                      <a:pt x="290" y="1111"/>
                    </a:cubicBezTo>
                    <a:cubicBezTo>
                      <a:pt x="306" y="1108"/>
                      <a:pt x="323" y="1107"/>
                      <a:pt x="339" y="1107"/>
                    </a:cubicBezTo>
                    <a:cubicBezTo>
                      <a:pt x="344" y="1107"/>
                      <a:pt x="349" y="1109"/>
                      <a:pt x="354" y="1109"/>
                    </a:cubicBezTo>
                    <a:cubicBezTo>
                      <a:pt x="354" y="1110"/>
                      <a:pt x="354" y="1110"/>
                      <a:pt x="354" y="1111"/>
                    </a:cubicBezTo>
                    <a:cubicBezTo>
                      <a:pt x="334" y="1113"/>
                      <a:pt x="314" y="1114"/>
                      <a:pt x="294" y="1116"/>
                    </a:cubicBezTo>
                    <a:cubicBezTo>
                      <a:pt x="282" y="1117"/>
                      <a:pt x="270" y="1117"/>
                      <a:pt x="259" y="1125"/>
                    </a:cubicBezTo>
                    <a:cubicBezTo>
                      <a:pt x="255" y="1129"/>
                      <a:pt x="252" y="1133"/>
                      <a:pt x="248" y="1136"/>
                    </a:cubicBezTo>
                    <a:cubicBezTo>
                      <a:pt x="234" y="1145"/>
                      <a:pt x="230" y="1159"/>
                      <a:pt x="237" y="1174"/>
                    </a:cubicBezTo>
                    <a:cubicBezTo>
                      <a:pt x="237" y="1175"/>
                      <a:pt x="240" y="1176"/>
                      <a:pt x="241" y="1176"/>
                    </a:cubicBezTo>
                    <a:cubicBezTo>
                      <a:pt x="250" y="1176"/>
                      <a:pt x="258" y="1176"/>
                      <a:pt x="267" y="1175"/>
                    </a:cubicBezTo>
                    <a:cubicBezTo>
                      <a:pt x="277" y="1173"/>
                      <a:pt x="287" y="1171"/>
                      <a:pt x="297" y="1170"/>
                    </a:cubicBezTo>
                    <a:cubicBezTo>
                      <a:pt x="321" y="1169"/>
                      <a:pt x="346" y="1169"/>
                      <a:pt x="371" y="1169"/>
                    </a:cubicBezTo>
                    <a:cubicBezTo>
                      <a:pt x="373" y="1169"/>
                      <a:pt x="375" y="1169"/>
                      <a:pt x="376" y="1169"/>
                    </a:cubicBezTo>
                    <a:cubicBezTo>
                      <a:pt x="387" y="1171"/>
                      <a:pt x="398" y="1173"/>
                      <a:pt x="410" y="1174"/>
                    </a:cubicBezTo>
                    <a:cubicBezTo>
                      <a:pt x="418" y="1175"/>
                      <a:pt x="427" y="1175"/>
                      <a:pt x="436" y="1176"/>
                    </a:cubicBezTo>
                    <a:cubicBezTo>
                      <a:pt x="444" y="1177"/>
                      <a:pt x="445" y="1177"/>
                      <a:pt x="447" y="1169"/>
                    </a:cubicBezTo>
                    <a:cubicBezTo>
                      <a:pt x="451" y="1152"/>
                      <a:pt x="448" y="1145"/>
                      <a:pt x="434" y="1135"/>
                    </a:cubicBezTo>
                    <a:cubicBezTo>
                      <a:pt x="432" y="1134"/>
                      <a:pt x="430" y="1133"/>
                      <a:pt x="429" y="1132"/>
                    </a:cubicBezTo>
                    <a:cubicBezTo>
                      <a:pt x="423" y="1123"/>
                      <a:pt x="413" y="1120"/>
                      <a:pt x="403" y="1117"/>
                    </a:cubicBezTo>
                    <a:cubicBezTo>
                      <a:pt x="398" y="1116"/>
                      <a:pt x="394" y="1114"/>
                      <a:pt x="389" y="1113"/>
                    </a:cubicBezTo>
                    <a:cubicBezTo>
                      <a:pt x="389" y="1112"/>
                      <a:pt x="389" y="1111"/>
                      <a:pt x="389" y="1111"/>
                    </a:cubicBezTo>
                    <a:cubicBezTo>
                      <a:pt x="398" y="1111"/>
                      <a:pt x="407" y="1112"/>
                      <a:pt x="416" y="1113"/>
                    </a:cubicBezTo>
                    <a:cubicBezTo>
                      <a:pt x="419" y="1114"/>
                      <a:pt x="421" y="1114"/>
                      <a:pt x="423" y="1110"/>
                    </a:cubicBezTo>
                    <a:cubicBezTo>
                      <a:pt x="426" y="1106"/>
                      <a:pt x="430" y="1103"/>
                      <a:pt x="433" y="1100"/>
                    </a:cubicBezTo>
                    <a:cubicBezTo>
                      <a:pt x="437" y="1097"/>
                      <a:pt x="441" y="1095"/>
                      <a:pt x="444" y="1092"/>
                    </a:cubicBezTo>
                    <a:cubicBezTo>
                      <a:pt x="453" y="1084"/>
                      <a:pt x="452" y="1078"/>
                      <a:pt x="443" y="1069"/>
                    </a:cubicBezTo>
                    <a:cubicBezTo>
                      <a:pt x="423" y="1053"/>
                      <a:pt x="402" y="1041"/>
                      <a:pt x="377" y="1035"/>
                    </a:cubicBezTo>
                    <a:cubicBezTo>
                      <a:pt x="374" y="1034"/>
                      <a:pt x="370" y="1033"/>
                      <a:pt x="366" y="1032"/>
                    </a:cubicBezTo>
                    <a:cubicBezTo>
                      <a:pt x="366" y="1031"/>
                      <a:pt x="366" y="1030"/>
                      <a:pt x="366" y="1030"/>
                    </a:cubicBezTo>
                    <a:cubicBezTo>
                      <a:pt x="383" y="1027"/>
                      <a:pt x="400" y="1028"/>
                      <a:pt x="416" y="1038"/>
                    </a:cubicBezTo>
                    <a:cubicBezTo>
                      <a:pt x="415" y="1029"/>
                      <a:pt x="420" y="1023"/>
                      <a:pt x="427" y="1018"/>
                    </a:cubicBezTo>
                    <a:cubicBezTo>
                      <a:pt x="434" y="1013"/>
                      <a:pt x="440" y="1008"/>
                      <a:pt x="446" y="1001"/>
                    </a:cubicBezTo>
                    <a:cubicBezTo>
                      <a:pt x="452" y="995"/>
                      <a:pt x="450" y="987"/>
                      <a:pt x="442" y="983"/>
                    </a:cubicBezTo>
                    <a:cubicBezTo>
                      <a:pt x="430" y="978"/>
                      <a:pt x="417" y="973"/>
                      <a:pt x="405" y="967"/>
                    </a:cubicBezTo>
                    <a:cubicBezTo>
                      <a:pt x="403" y="966"/>
                      <a:pt x="400" y="965"/>
                      <a:pt x="397" y="964"/>
                    </a:cubicBezTo>
                    <a:cubicBezTo>
                      <a:pt x="398" y="963"/>
                      <a:pt x="398" y="962"/>
                      <a:pt x="398" y="961"/>
                    </a:cubicBezTo>
                    <a:cubicBezTo>
                      <a:pt x="413" y="965"/>
                      <a:pt x="427" y="969"/>
                      <a:pt x="442" y="97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4"/>
              <p:cNvSpPr>
                <a:spLocks/>
              </p:cNvSpPr>
              <p:nvPr/>
            </p:nvSpPr>
            <p:spPr bwMode="auto">
              <a:xfrm>
                <a:off x="4297363" y="101600"/>
                <a:ext cx="38100" cy="46038"/>
              </a:xfrm>
              <a:custGeom>
                <a:avLst/>
                <a:gdLst>
                  <a:gd name="T0" fmla="*/ 14 w 14"/>
                  <a:gd name="T1" fmla="*/ 3 h 17"/>
                  <a:gd name="T2" fmla="*/ 8 w 14"/>
                  <a:gd name="T3" fmla="*/ 14 h 17"/>
                  <a:gd name="T4" fmla="*/ 4 w 14"/>
                  <a:gd name="T5" fmla="*/ 16 h 17"/>
                  <a:gd name="T6" fmla="*/ 0 w 14"/>
                  <a:gd name="T7" fmla="*/ 11 h 17"/>
                  <a:gd name="T8" fmla="*/ 8 w 14"/>
                  <a:gd name="T9" fmla="*/ 0 h 17"/>
                  <a:gd name="T10" fmla="*/ 14 w 14"/>
                  <a:gd name="T1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7">
                    <a:moveTo>
                      <a:pt x="14" y="3"/>
                    </a:moveTo>
                    <a:cubicBezTo>
                      <a:pt x="12" y="8"/>
                      <a:pt x="10" y="11"/>
                      <a:pt x="8" y="14"/>
                    </a:cubicBezTo>
                    <a:cubicBezTo>
                      <a:pt x="7" y="16"/>
                      <a:pt x="5" y="17"/>
                      <a:pt x="4" y="16"/>
                    </a:cubicBezTo>
                    <a:cubicBezTo>
                      <a:pt x="2" y="15"/>
                      <a:pt x="0" y="12"/>
                      <a:pt x="0" y="11"/>
                    </a:cubicBezTo>
                    <a:cubicBezTo>
                      <a:pt x="3" y="7"/>
                      <a:pt x="5" y="4"/>
                      <a:pt x="8" y="0"/>
                    </a:cubicBezTo>
                    <a:cubicBezTo>
                      <a:pt x="9" y="0"/>
                      <a:pt x="12" y="2"/>
                      <a:pt x="14" y="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95"/>
              <p:cNvSpPr>
                <a:spLocks/>
              </p:cNvSpPr>
              <p:nvPr/>
            </p:nvSpPr>
            <p:spPr bwMode="auto">
              <a:xfrm>
                <a:off x="4300538" y="1431925"/>
                <a:ext cx="41275" cy="42863"/>
              </a:xfrm>
              <a:custGeom>
                <a:avLst/>
                <a:gdLst>
                  <a:gd name="T0" fmla="*/ 15 w 15"/>
                  <a:gd name="T1" fmla="*/ 0 h 16"/>
                  <a:gd name="T2" fmla="*/ 4 w 15"/>
                  <a:gd name="T3" fmla="*/ 16 h 16"/>
                  <a:gd name="T4" fmla="*/ 15 w 15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6">
                    <a:moveTo>
                      <a:pt x="15" y="0"/>
                    </a:moveTo>
                    <a:cubicBezTo>
                      <a:pt x="15" y="7"/>
                      <a:pt x="11" y="14"/>
                      <a:pt x="4" y="16"/>
                    </a:cubicBezTo>
                    <a:cubicBezTo>
                      <a:pt x="0" y="11"/>
                      <a:pt x="6" y="1"/>
                      <a:pt x="1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6"/>
              <p:cNvSpPr>
                <a:spLocks/>
              </p:cNvSpPr>
              <p:nvPr/>
            </p:nvSpPr>
            <p:spPr bwMode="auto">
              <a:xfrm>
                <a:off x="4305301" y="3175"/>
                <a:ext cx="30163" cy="42863"/>
              </a:xfrm>
              <a:custGeom>
                <a:avLst/>
                <a:gdLst>
                  <a:gd name="T0" fmla="*/ 11 w 11"/>
                  <a:gd name="T1" fmla="*/ 2 h 16"/>
                  <a:gd name="T2" fmla="*/ 6 w 11"/>
                  <a:gd name="T3" fmla="*/ 13 h 16"/>
                  <a:gd name="T4" fmla="*/ 2 w 11"/>
                  <a:gd name="T5" fmla="*/ 16 h 16"/>
                  <a:gd name="T6" fmla="*/ 1 w 11"/>
                  <a:gd name="T7" fmla="*/ 11 h 16"/>
                  <a:gd name="T8" fmla="*/ 8 w 11"/>
                  <a:gd name="T9" fmla="*/ 0 h 16"/>
                  <a:gd name="T10" fmla="*/ 11 w 11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6">
                    <a:moveTo>
                      <a:pt x="11" y="2"/>
                    </a:moveTo>
                    <a:cubicBezTo>
                      <a:pt x="9" y="6"/>
                      <a:pt x="8" y="10"/>
                      <a:pt x="6" y="13"/>
                    </a:cubicBezTo>
                    <a:cubicBezTo>
                      <a:pt x="5" y="15"/>
                      <a:pt x="3" y="15"/>
                      <a:pt x="2" y="16"/>
                    </a:cubicBezTo>
                    <a:cubicBezTo>
                      <a:pt x="1" y="14"/>
                      <a:pt x="0" y="12"/>
                      <a:pt x="1" y="11"/>
                    </a:cubicBezTo>
                    <a:cubicBezTo>
                      <a:pt x="3" y="7"/>
                      <a:pt x="5" y="4"/>
                      <a:pt x="8" y="0"/>
                    </a:cubicBezTo>
                    <a:cubicBezTo>
                      <a:pt x="9" y="1"/>
                      <a:pt x="10" y="2"/>
                      <a:pt x="11" y="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7"/>
              <p:cNvSpPr>
                <a:spLocks/>
              </p:cNvSpPr>
              <p:nvPr/>
            </p:nvSpPr>
            <p:spPr bwMode="auto">
              <a:xfrm>
                <a:off x="4303713" y="1393825"/>
                <a:ext cx="26988" cy="39688"/>
              </a:xfrm>
              <a:custGeom>
                <a:avLst/>
                <a:gdLst>
                  <a:gd name="T0" fmla="*/ 10 w 10"/>
                  <a:gd name="T1" fmla="*/ 2 h 15"/>
                  <a:gd name="T2" fmla="*/ 5 w 10"/>
                  <a:gd name="T3" fmla="*/ 14 h 15"/>
                  <a:gd name="T4" fmla="*/ 2 w 10"/>
                  <a:gd name="T5" fmla="*/ 15 h 15"/>
                  <a:gd name="T6" fmla="*/ 0 w 10"/>
                  <a:gd name="T7" fmla="*/ 12 h 15"/>
                  <a:gd name="T8" fmla="*/ 7 w 10"/>
                  <a:gd name="T9" fmla="*/ 0 h 15"/>
                  <a:gd name="T10" fmla="*/ 10 w 10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10" y="2"/>
                    </a:moveTo>
                    <a:cubicBezTo>
                      <a:pt x="8" y="6"/>
                      <a:pt x="7" y="10"/>
                      <a:pt x="5" y="14"/>
                    </a:cubicBezTo>
                    <a:cubicBezTo>
                      <a:pt x="4" y="14"/>
                      <a:pt x="2" y="15"/>
                      <a:pt x="2" y="15"/>
                    </a:cubicBezTo>
                    <a:cubicBezTo>
                      <a:pt x="1" y="14"/>
                      <a:pt x="0" y="12"/>
                      <a:pt x="0" y="12"/>
                    </a:cubicBezTo>
                    <a:cubicBezTo>
                      <a:pt x="2" y="8"/>
                      <a:pt x="4" y="4"/>
                      <a:pt x="7" y="0"/>
                    </a:cubicBezTo>
                    <a:cubicBezTo>
                      <a:pt x="8" y="1"/>
                      <a:pt x="9" y="1"/>
                      <a:pt x="10" y="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98"/>
              <p:cNvSpPr>
                <a:spLocks/>
              </p:cNvSpPr>
              <p:nvPr/>
            </p:nvSpPr>
            <p:spPr bwMode="auto">
              <a:xfrm>
                <a:off x="4300538" y="631825"/>
                <a:ext cx="19050" cy="33338"/>
              </a:xfrm>
              <a:custGeom>
                <a:avLst/>
                <a:gdLst>
                  <a:gd name="T0" fmla="*/ 7 w 7"/>
                  <a:gd name="T1" fmla="*/ 2 h 12"/>
                  <a:gd name="T2" fmla="*/ 3 w 7"/>
                  <a:gd name="T3" fmla="*/ 12 h 12"/>
                  <a:gd name="T4" fmla="*/ 0 w 7"/>
                  <a:gd name="T5" fmla="*/ 10 h 12"/>
                  <a:gd name="T6" fmla="*/ 5 w 7"/>
                  <a:gd name="T7" fmla="*/ 0 h 12"/>
                  <a:gd name="T8" fmla="*/ 7 w 7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7" y="2"/>
                    </a:moveTo>
                    <a:cubicBezTo>
                      <a:pt x="6" y="5"/>
                      <a:pt x="4" y="8"/>
                      <a:pt x="3" y="12"/>
                    </a:cubicBezTo>
                    <a:cubicBezTo>
                      <a:pt x="2" y="11"/>
                      <a:pt x="0" y="10"/>
                      <a:pt x="0" y="10"/>
                    </a:cubicBezTo>
                    <a:cubicBezTo>
                      <a:pt x="2" y="7"/>
                      <a:pt x="3" y="3"/>
                      <a:pt x="5" y="0"/>
                    </a:cubicBezTo>
                    <a:cubicBezTo>
                      <a:pt x="6" y="1"/>
                      <a:pt x="7" y="1"/>
                      <a:pt x="7" y="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07"/>
              <p:cNvSpPr>
                <a:spLocks/>
              </p:cNvSpPr>
              <p:nvPr/>
            </p:nvSpPr>
            <p:spPr bwMode="auto">
              <a:xfrm>
                <a:off x="4875213" y="3832225"/>
                <a:ext cx="246063" cy="514350"/>
              </a:xfrm>
              <a:custGeom>
                <a:avLst/>
                <a:gdLst>
                  <a:gd name="T0" fmla="*/ 50 w 91"/>
                  <a:gd name="T1" fmla="*/ 28 h 190"/>
                  <a:gd name="T2" fmla="*/ 48 w 91"/>
                  <a:gd name="T3" fmla="*/ 25 h 190"/>
                  <a:gd name="T4" fmla="*/ 15 w 91"/>
                  <a:gd name="T5" fmla="*/ 10 h 190"/>
                  <a:gd name="T6" fmla="*/ 7 w 91"/>
                  <a:gd name="T7" fmla="*/ 31 h 190"/>
                  <a:gd name="T8" fmla="*/ 21 w 91"/>
                  <a:gd name="T9" fmla="*/ 54 h 190"/>
                  <a:gd name="T10" fmla="*/ 41 w 91"/>
                  <a:gd name="T11" fmla="*/ 108 h 190"/>
                  <a:gd name="T12" fmla="*/ 39 w 91"/>
                  <a:gd name="T13" fmla="*/ 152 h 190"/>
                  <a:gd name="T14" fmla="*/ 39 w 91"/>
                  <a:gd name="T15" fmla="*/ 165 h 190"/>
                  <a:gd name="T16" fmla="*/ 57 w 91"/>
                  <a:gd name="T17" fmla="*/ 174 h 190"/>
                  <a:gd name="T18" fmla="*/ 79 w 91"/>
                  <a:gd name="T19" fmla="*/ 141 h 190"/>
                  <a:gd name="T20" fmla="*/ 73 w 91"/>
                  <a:gd name="T21" fmla="*/ 71 h 190"/>
                  <a:gd name="T22" fmla="*/ 62 w 91"/>
                  <a:gd name="T23" fmla="*/ 32 h 190"/>
                  <a:gd name="T24" fmla="*/ 61 w 91"/>
                  <a:gd name="T25" fmla="*/ 26 h 190"/>
                  <a:gd name="T26" fmla="*/ 64 w 91"/>
                  <a:gd name="T27" fmla="*/ 26 h 190"/>
                  <a:gd name="T28" fmla="*/ 70 w 91"/>
                  <a:gd name="T29" fmla="*/ 38 h 190"/>
                  <a:gd name="T30" fmla="*/ 87 w 91"/>
                  <a:gd name="T31" fmla="*/ 107 h 190"/>
                  <a:gd name="T32" fmla="*/ 77 w 91"/>
                  <a:gd name="T33" fmla="*/ 164 h 190"/>
                  <a:gd name="T34" fmla="*/ 61 w 91"/>
                  <a:gd name="T35" fmla="*/ 180 h 190"/>
                  <a:gd name="T36" fmla="*/ 29 w 91"/>
                  <a:gd name="T37" fmla="*/ 162 h 190"/>
                  <a:gd name="T38" fmla="*/ 31 w 91"/>
                  <a:gd name="T39" fmla="*/ 128 h 190"/>
                  <a:gd name="T40" fmla="*/ 26 w 91"/>
                  <a:gd name="T41" fmla="*/ 81 h 190"/>
                  <a:gd name="T42" fmla="*/ 12 w 91"/>
                  <a:gd name="T43" fmla="*/ 55 h 190"/>
                  <a:gd name="T44" fmla="*/ 0 w 91"/>
                  <a:gd name="T45" fmla="*/ 23 h 190"/>
                  <a:gd name="T46" fmla="*/ 8 w 91"/>
                  <a:gd name="T47" fmla="*/ 8 h 190"/>
                  <a:gd name="T48" fmla="*/ 46 w 91"/>
                  <a:gd name="T49" fmla="*/ 12 h 190"/>
                  <a:gd name="T50" fmla="*/ 50 w 91"/>
                  <a:gd name="T51" fmla="*/ 2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" h="190">
                    <a:moveTo>
                      <a:pt x="50" y="28"/>
                    </a:moveTo>
                    <a:cubicBezTo>
                      <a:pt x="49" y="27"/>
                      <a:pt x="49" y="26"/>
                      <a:pt x="48" y="25"/>
                    </a:cubicBezTo>
                    <a:cubicBezTo>
                      <a:pt x="43" y="11"/>
                      <a:pt x="29" y="5"/>
                      <a:pt x="15" y="10"/>
                    </a:cubicBezTo>
                    <a:cubicBezTo>
                      <a:pt x="7" y="14"/>
                      <a:pt x="3" y="21"/>
                      <a:pt x="7" y="31"/>
                    </a:cubicBezTo>
                    <a:cubicBezTo>
                      <a:pt x="11" y="40"/>
                      <a:pt x="15" y="48"/>
                      <a:pt x="21" y="54"/>
                    </a:cubicBezTo>
                    <a:cubicBezTo>
                      <a:pt x="35" y="70"/>
                      <a:pt x="40" y="89"/>
                      <a:pt x="41" y="108"/>
                    </a:cubicBezTo>
                    <a:cubicBezTo>
                      <a:pt x="41" y="123"/>
                      <a:pt x="40" y="137"/>
                      <a:pt x="39" y="152"/>
                    </a:cubicBezTo>
                    <a:cubicBezTo>
                      <a:pt x="39" y="156"/>
                      <a:pt x="39" y="161"/>
                      <a:pt x="39" y="165"/>
                    </a:cubicBezTo>
                    <a:cubicBezTo>
                      <a:pt x="41" y="174"/>
                      <a:pt x="48" y="179"/>
                      <a:pt x="57" y="174"/>
                    </a:cubicBezTo>
                    <a:cubicBezTo>
                      <a:pt x="70" y="167"/>
                      <a:pt x="76" y="155"/>
                      <a:pt x="79" y="141"/>
                    </a:cubicBezTo>
                    <a:cubicBezTo>
                      <a:pt x="85" y="117"/>
                      <a:pt x="79" y="94"/>
                      <a:pt x="73" y="71"/>
                    </a:cubicBezTo>
                    <a:cubicBezTo>
                      <a:pt x="69" y="58"/>
                      <a:pt x="66" y="45"/>
                      <a:pt x="62" y="32"/>
                    </a:cubicBezTo>
                    <a:cubicBezTo>
                      <a:pt x="61" y="30"/>
                      <a:pt x="62" y="28"/>
                      <a:pt x="61" y="26"/>
                    </a:cubicBezTo>
                    <a:cubicBezTo>
                      <a:pt x="62" y="26"/>
                      <a:pt x="63" y="26"/>
                      <a:pt x="64" y="26"/>
                    </a:cubicBezTo>
                    <a:cubicBezTo>
                      <a:pt x="66" y="30"/>
                      <a:pt x="69" y="34"/>
                      <a:pt x="70" y="38"/>
                    </a:cubicBezTo>
                    <a:cubicBezTo>
                      <a:pt x="76" y="61"/>
                      <a:pt x="83" y="84"/>
                      <a:pt x="87" y="107"/>
                    </a:cubicBezTo>
                    <a:cubicBezTo>
                      <a:pt x="91" y="127"/>
                      <a:pt x="89" y="147"/>
                      <a:pt x="77" y="164"/>
                    </a:cubicBezTo>
                    <a:cubicBezTo>
                      <a:pt x="73" y="170"/>
                      <a:pt x="67" y="176"/>
                      <a:pt x="61" y="180"/>
                    </a:cubicBezTo>
                    <a:cubicBezTo>
                      <a:pt x="45" y="190"/>
                      <a:pt x="30" y="179"/>
                      <a:pt x="29" y="162"/>
                    </a:cubicBezTo>
                    <a:cubicBezTo>
                      <a:pt x="29" y="151"/>
                      <a:pt x="30" y="139"/>
                      <a:pt x="31" y="128"/>
                    </a:cubicBezTo>
                    <a:cubicBezTo>
                      <a:pt x="32" y="112"/>
                      <a:pt x="31" y="96"/>
                      <a:pt x="26" y="81"/>
                    </a:cubicBezTo>
                    <a:cubicBezTo>
                      <a:pt x="23" y="72"/>
                      <a:pt x="17" y="63"/>
                      <a:pt x="12" y="55"/>
                    </a:cubicBezTo>
                    <a:cubicBezTo>
                      <a:pt x="6" y="45"/>
                      <a:pt x="0" y="35"/>
                      <a:pt x="0" y="23"/>
                    </a:cubicBezTo>
                    <a:cubicBezTo>
                      <a:pt x="0" y="16"/>
                      <a:pt x="2" y="11"/>
                      <a:pt x="8" y="8"/>
                    </a:cubicBezTo>
                    <a:cubicBezTo>
                      <a:pt x="17" y="2"/>
                      <a:pt x="36" y="0"/>
                      <a:pt x="46" y="12"/>
                    </a:cubicBezTo>
                    <a:cubicBezTo>
                      <a:pt x="50" y="16"/>
                      <a:pt x="51" y="21"/>
                      <a:pt x="50" y="2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08"/>
              <p:cNvSpPr>
                <a:spLocks noEditPoints="1"/>
              </p:cNvSpPr>
              <p:nvPr/>
            </p:nvSpPr>
            <p:spPr bwMode="auto">
              <a:xfrm>
                <a:off x="4791076" y="4602163"/>
                <a:ext cx="249238" cy="314325"/>
              </a:xfrm>
              <a:custGeom>
                <a:avLst/>
                <a:gdLst>
                  <a:gd name="T0" fmla="*/ 61 w 92"/>
                  <a:gd name="T1" fmla="*/ 0 h 116"/>
                  <a:gd name="T2" fmla="*/ 71 w 92"/>
                  <a:gd name="T3" fmla="*/ 5 h 116"/>
                  <a:gd name="T4" fmla="*/ 78 w 92"/>
                  <a:gd name="T5" fmla="*/ 80 h 116"/>
                  <a:gd name="T6" fmla="*/ 55 w 92"/>
                  <a:gd name="T7" fmla="*/ 107 h 116"/>
                  <a:gd name="T8" fmla="*/ 18 w 92"/>
                  <a:gd name="T9" fmla="*/ 114 h 116"/>
                  <a:gd name="T10" fmla="*/ 6 w 92"/>
                  <a:gd name="T11" fmla="*/ 88 h 116"/>
                  <a:gd name="T12" fmla="*/ 19 w 92"/>
                  <a:gd name="T13" fmla="*/ 68 h 116"/>
                  <a:gd name="T14" fmla="*/ 43 w 92"/>
                  <a:gd name="T15" fmla="*/ 18 h 116"/>
                  <a:gd name="T16" fmla="*/ 61 w 92"/>
                  <a:gd name="T17" fmla="*/ 0 h 116"/>
                  <a:gd name="T18" fmla="*/ 81 w 92"/>
                  <a:gd name="T19" fmla="*/ 47 h 116"/>
                  <a:gd name="T20" fmla="*/ 74 w 92"/>
                  <a:gd name="T21" fmla="*/ 18 h 116"/>
                  <a:gd name="T22" fmla="*/ 62 w 92"/>
                  <a:gd name="T23" fmla="*/ 3 h 116"/>
                  <a:gd name="T24" fmla="*/ 49 w 92"/>
                  <a:gd name="T25" fmla="*/ 17 h 116"/>
                  <a:gd name="T26" fmla="*/ 48 w 92"/>
                  <a:gd name="T27" fmla="*/ 19 h 116"/>
                  <a:gd name="T28" fmla="*/ 21 w 92"/>
                  <a:gd name="T29" fmla="*/ 74 h 116"/>
                  <a:gd name="T30" fmla="*/ 11 w 92"/>
                  <a:gd name="T31" fmla="*/ 89 h 116"/>
                  <a:gd name="T32" fmla="*/ 21 w 92"/>
                  <a:gd name="T33" fmla="*/ 110 h 116"/>
                  <a:gd name="T34" fmla="*/ 59 w 92"/>
                  <a:gd name="T35" fmla="*/ 97 h 116"/>
                  <a:gd name="T36" fmla="*/ 81 w 92"/>
                  <a:gd name="T37" fmla="*/ 4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16">
                    <a:moveTo>
                      <a:pt x="61" y="0"/>
                    </a:moveTo>
                    <a:cubicBezTo>
                      <a:pt x="64" y="2"/>
                      <a:pt x="68" y="3"/>
                      <a:pt x="71" y="5"/>
                    </a:cubicBezTo>
                    <a:cubicBezTo>
                      <a:pt x="89" y="28"/>
                      <a:pt x="92" y="54"/>
                      <a:pt x="78" y="80"/>
                    </a:cubicBezTo>
                    <a:cubicBezTo>
                      <a:pt x="72" y="91"/>
                      <a:pt x="66" y="101"/>
                      <a:pt x="55" y="107"/>
                    </a:cubicBezTo>
                    <a:cubicBezTo>
                      <a:pt x="44" y="114"/>
                      <a:pt x="31" y="116"/>
                      <a:pt x="18" y="114"/>
                    </a:cubicBezTo>
                    <a:cubicBezTo>
                      <a:pt x="5" y="111"/>
                      <a:pt x="0" y="100"/>
                      <a:pt x="6" y="88"/>
                    </a:cubicBezTo>
                    <a:cubicBezTo>
                      <a:pt x="9" y="81"/>
                      <a:pt x="15" y="75"/>
                      <a:pt x="19" y="68"/>
                    </a:cubicBezTo>
                    <a:cubicBezTo>
                      <a:pt x="31" y="54"/>
                      <a:pt x="38" y="37"/>
                      <a:pt x="43" y="18"/>
                    </a:cubicBezTo>
                    <a:cubicBezTo>
                      <a:pt x="45" y="6"/>
                      <a:pt x="51" y="1"/>
                      <a:pt x="61" y="0"/>
                    </a:cubicBezTo>
                    <a:moveTo>
                      <a:pt x="81" y="47"/>
                    </a:moveTo>
                    <a:cubicBezTo>
                      <a:pt x="79" y="38"/>
                      <a:pt x="76" y="28"/>
                      <a:pt x="74" y="18"/>
                    </a:cubicBezTo>
                    <a:cubicBezTo>
                      <a:pt x="73" y="10"/>
                      <a:pt x="67" y="4"/>
                      <a:pt x="62" y="3"/>
                    </a:cubicBezTo>
                    <a:cubicBezTo>
                      <a:pt x="56" y="3"/>
                      <a:pt x="51" y="8"/>
                      <a:pt x="49" y="17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4" y="40"/>
                      <a:pt x="35" y="58"/>
                      <a:pt x="21" y="74"/>
                    </a:cubicBezTo>
                    <a:cubicBezTo>
                      <a:pt x="18" y="79"/>
                      <a:pt x="14" y="83"/>
                      <a:pt x="11" y="89"/>
                    </a:cubicBezTo>
                    <a:cubicBezTo>
                      <a:pt x="5" y="99"/>
                      <a:pt x="9" y="108"/>
                      <a:pt x="21" y="110"/>
                    </a:cubicBezTo>
                    <a:cubicBezTo>
                      <a:pt x="35" y="111"/>
                      <a:pt x="49" y="108"/>
                      <a:pt x="59" y="97"/>
                    </a:cubicBezTo>
                    <a:cubicBezTo>
                      <a:pt x="72" y="84"/>
                      <a:pt x="80" y="67"/>
                      <a:pt x="81" y="4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09"/>
              <p:cNvSpPr>
                <a:spLocks/>
              </p:cNvSpPr>
              <p:nvPr/>
            </p:nvSpPr>
            <p:spPr bwMode="auto">
              <a:xfrm>
                <a:off x="4641851" y="3517900"/>
                <a:ext cx="195263" cy="230188"/>
              </a:xfrm>
              <a:custGeom>
                <a:avLst/>
                <a:gdLst>
                  <a:gd name="T0" fmla="*/ 58 w 72"/>
                  <a:gd name="T1" fmla="*/ 39 h 85"/>
                  <a:gd name="T2" fmla="*/ 46 w 72"/>
                  <a:gd name="T3" fmla="*/ 24 h 85"/>
                  <a:gd name="T4" fmla="*/ 15 w 72"/>
                  <a:gd name="T5" fmla="*/ 8 h 85"/>
                  <a:gd name="T6" fmla="*/ 8 w 72"/>
                  <a:gd name="T7" fmla="*/ 16 h 85"/>
                  <a:gd name="T8" fmla="*/ 43 w 72"/>
                  <a:gd name="T9" fmla="*/ 72 h 85"/>
                  <a:gd name="T10" fmla="*/ 52 w 72"/>
                  <a:gd name="T11" fmla="*/ 76 h 85"/>
                  <a:gd name="T12" fmla="*/ 66 w 72"/>
                  <a:gd name="T13" fmla="*/ 65 h 85"/>
                  <a:gd name="T14" fmla="*/ 65 w 72"/>
                  <a:gd name="T15" fmla="*/ 56 h 85"/>
                  <a:gd name="T16" fmla="*/ 67 w 72"/>
                  <a:gd name="T17" fmla="*/ 47 h 85"/>
                  <a:gd name="T18" fmla="*/ 70 w 72"/>
                  <a:gd name="T19" fmla="*/ 53 h 85"/>
                  <a:gd name="T20" fmla="*/ 71 w 72"/>
                  <a:gd name="T21" fmla="*/ 71 h 85"/>
                  <a:gd name="T22" fmla="*/ 51 w 72"/>
                  <a:gd name="T23" fmla="*/ 81 h 85"/>
                  <a:gd name="T24" fmla="*/ 5 w 72"/>
                  <a:gd name="T25" fmla="*/ 31 h 85"/>
                  <a:gd name="T26" fmla="*/ 2 w 72"/>
                  <a:gd name="T27" fmla="*/ 16 h 85"/>
                  <a:gd name="T28" fmla="*/ 10 w 72"/>
                  <a:gd name="T29" fmla="*/ 3 h 85"/>
                  <a:gd name="T30" fmla="*/ 58 w 72"/>
                  <a:gd name="T31" fmla="*/ 3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85">
                    <a:moveTo>
                      <a:pt x="58" y="39"/>
                    </a:moveTo>
                    <a:cubicBezTo>
                      <a:pt x="54" y="34"/>
                      <a:pt x="50" y="29"/>
                      <a:pt x="46" y="24"/>
                    </a:cubicBezTo>
                    <a:cubicBezTo>
                      <a:pt x="38" y="15"/>
                      <a:pt x="29" y="8"/>
                      <a:pt x="15" y="8"/>
                    </a:cubicBezTo>
                    <a:cubicBezTo>
                      <a:pt x="9" y="8"/>
                      <a:pt x="7" y="10"/>
                      <a:pt x="8" y="16"/>
                    </a:cubicBezTo>
                    <a:cubicBezTo>
                      <a:pt x="12" y="40"/>
                      <a:pt x="21" y="60"/>
                      <a:pt x="43" y="72"/>
                    </a:cubicBezTo>
                    <a:cubicBezTo>
                      <a:pt x="46" y="73"/>
                      <a:pt x="49" y="75"/>
                      <a:pt x="52" y="76"/>
                    </a:cubicBezTo>
                    <a:cubicBezTo>
                      <a:pt x="62" y="78"/>
                      <a:pt x="66" y="75"/>
                      <a:pt x="66" y="65"/>
                    </a:cubicBezTo>
                    <a:cubicBezTo>
                      <a:pt x="67" y="62"/>
                      <a:pt x="66" y="59"/>
                      <a:pt x="65" y="56"/>
                    </a:cubicBezTo>
                    <a:cubicBezTo>
                      <a:pt x="65" y="53"/>
                      <a:pt x="65" y="50"/>
                      <a:pt x="67" y="47"/>
                    </a:cubicBezTo>
                    <a:cubicBezTo>
                      <a:pt x="68" y="49"/>
                      <a:pt x="70" y="51"/>
                      <a:pt x="70" y="53"/>
                    </a:cubicBezTo>
                    <a:cubicBezTo>
                      <a:pt x="71" y="59"/>
                      <a:pt x="72" y="66"/>
                      <a:pt x="71" y="71"/>
                    </a:cubicBezTo>
                    <a:cubicBezTo>
                      <a:pt x="70" y="81"/>
                      <a:pt x="62" y="85"/>
                      <a:pt x="51" y="81"/>
                    </a:cubicBezTo>
                    <a:cubicBezTo>
                      <a:pt x="26" y="73"/>
                      <a:pt x="12" y="56"/>
                      <a:pt x="5" y="31"/>
                    </a:cubicBezTo>
                    <a:cubicBezTo>
                      <a:pt x="4" y="26"/>
                      <a:pt x="3" y="21"/>
                      <a:pt x="2" y="16"/>
                    </a:cubicBezTo>
                    <a:cubicBezTo>
                      <a:pt x="0" y="10"/>
                      <a:pt x="4" y="4"/>
                      <a:pt x="10" y="3"/>
                    </a:cubicBezTo>
                    <a:cubicBezTo>
                      <a:pt x="31" y="0"/>
                      <a:pt x="57" y="20"/>
                      <a:pt x="58" y="3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10"/>
              <p:cNvSpPr>
                <a:spLocks/>
              </p:cNvSpPr>
              <p:nvPr/>
            </p:nvSpPr>
            <p:spPr bwMode="auto">
              <a:xfrm>
                <a:off x="4603751" y="4962525"/>
                <a:ext cx="125413" cy="115888"/>
              </a:xfrm>
              <a:custGeom>
                <a:avLst/>
                <a:gdLst>
                  <a:gd name="T0" fmla="*/ 5 w 46"/>
                  <a:gd name="T1" fmla="*/ 14 h 43"/>
                  <a:gd name="T2" fmla="*/ 22 w 46"/>
                  <a:gd name="T3" fmla="*/ 36 h 43"/>
                  <a:gd name="T4" fmla="*/ 37 w 46"/>
                  <a:gd name="T5" fmla="*/ 17 h 43"/>
                  <a:gd name="T6" fmla="*/ 14 w 46"/>
                  <a:gd name="T7" fmla="*/ 6 h 43"/>
                  <a:gd name="T8" fmla="*/ 36 w 46"/>
                  <a:gd name="T9" fmla="*/ 4 h 43"/>
                  <a:gd name="T10" fmla="*/ 39 w 46"/>
                  <a:gd name="T11" fmla="*/ 31 h 43"/>
                  <a:gd name="T12" fmla="*/ 13 w 46"/>
                  <a:gd name="T13" fmla="*/ 38 h 43"/>
                  <a:gd name="T14" fmla="*/ 5 w 46"/>
                  <a:gd name="T15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3">
                    <a:moveTo>
                      <a:pt x="5" y="14"/>
                    </a:moveTo>
                    <a:cubicBezTo>
                      <a:pt x="5" y="27"/>
                      <a:pt x="13" y="36"/>
                      <a:pt x="22" y="36"/>
                    </a:cubicBezTo>
                    <a:cubicBezTo>
                      <a:pt x="29" y="36"/>
                      <a:pt x="37" y="26"/>
                      <a:pt x="37" y="17"/>
                    </a:cubicBezTo>
                    <a:cubicBezTo>
                      <a:pt x="37" y="9"/>
                      <a:pt x="32" y="7"/>
                      <a:pt x="14" y="6"/>
                    </a:cubicBezTo>
                    <a:cubicBezTo>
                      <a:pt x="18" y="0"/>
                      <a:pt x="29" y="0"/>
                      <a:pt x="36" y="4"/>
                    </a:cubicBezTo>
                    <a:cubicBezTo>
                      <a:pt x="44" y="9"/>
                      <a:pt x="46" y="20"/>
                      <a:pt x="39" y="31"/>
                    </a:cubicBezTo>
                    <a:cubicBezTo>
                      <a:pt x="34" y="41"/>
                      <a:pt x="24" y="43"/>
                      <a:pt x="13" y="38"/>
                    </a:cubicBezTo>
                    <a:cubicBezTo>
                      <a:pt x="3" y="33"/>
                      <a:pt x="0" y="25"/>
                      <a:pt x="5" y="1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1"/>
              <p:cNvSpPr>
                <a:spLocks/>
              </p:cNvSpPr>
              <p:nvPr/>
            </p:nvSpPr>
            <p:spPr bwMode="auto">
              <a:xfrm>
                <a:off x="3560763" y="4430713"/>
                <a:ext cx="53975" cy="106363"/>
              </a:xfrm>
              <a:custGeom>
                <a:avLst/>
                <a:gdLst>
                  <a:gd name="T0" fmla="*/ 0 w 20"/>
                  <a:gd name="T1" fmla="*/ 30 h 39"/>
                  <a:gd name="T2" fmla="*/ 12 w 20"/>
                  <a:gd name="T3" fmla="*/ 3 h 39"/>
                  <a:gd name="T4" fmla="*/ 17 w 20"/>
                  <a:gd name="T5" fmla="*/ 0 h 39"/>
                  <a:gd name="T6" fmla="*/ 20 w 20"/>
                  <a:gd name="T7" fmla="*/ 6 h 39"/>
                  <a:gd name="T8" fmla="*/ 10 w 20"/>
                  <a:gd name="T9" fmla="*/ 34 h 39"/>
                  <a:gd name="T10" fmla="*/ 4 w 20"/>
                  <a:gd name="T11" fmla="*/ 39 h 39"/>
                  <a:gd name="T12" fmla="*/ 0 w 20"/>
                  <a:gd name="T13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9">
                    <a:moveTo>
                      <a:pt x="0" y="30"/>
                    </a:moveTo>
                    <a:cubicBezTo>
                      <a:pt x="4" y="21"/>
                      <a:pt x="7" y="12"/>
                      <a:pt x="12" y="3"/>
                    </a:cubicBezTo>
                    <a:cubicBezTo>
                      <a:pt x="12" y="2"/>
                      <a:pt x="15" y="1"/>
                      <a:pt x="17" y="0"/>
                    </a:cubicBezTo>
                    <a:cubicBezTo>
                      <a:pt x="18" y="2"/>
                      <a:pt x="20" y="5"/>
                      <a:pt x="20" y="6"/>
                    </a:cubicBezTo>
                    <a:cubicBezTo>
                      <a:pt x="17" y="16"/>
                      <a:pt x="14" y="25"/>
                      <a:pt x="10" y="34"/>
                    </a:cubicBezTo>
                    <a:cubicBezTo>
                      <a:pt x="9" y="36"/>
                      <a:pt x="6" y="37"/>
                      <a:pt x="4" y="39"/>
                    </a:cubicBezTo>
                    <a:cubicBezTo>
                      <a:pt x="3" y="36"/>
                      <a:pt x="2" y="34"/>
                      <a:pt x="0" y="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12"/>
              <p:cNvSpPr>
                <a:spLocks/>
              </p:cNvSpPr>
              <p:nvPr/>
            </p:nvSpPr>
            <p:spPr bwMode="auto">
              <a:xfrm>
                <a:off x="3576638" y="4502150"/>
                <a:ext cx="60325" cy="93663"/>
              </a:xfrm>
              <a:custGeom>
                <a:avLst/>
                <a:gdLst>
                  <a:gd name="T0" fmla="*/ 22 w 22"/>
                  <a:gd name="T1" fmla="*/ 0 h 35"/>
                  <a:gd name="T2" fmla="*/ 19 w 22"/>
                  <a:gd name="T3" fmla="*/ 16 h 35"/>
                  <a:gd name="T4" fmla="*/ 12 w 22"/>
                  <a:gd name="T5" fmla="*/ 32 h 35"/>
                  <a:gd name="T6" fmla="*/ 6 w 22"/>
                  <a:gd name="T7" fmla="*/ 35 h 35"/>
                  <a:gd name="T8" fmla="*/ 2 w 22"/>
                  <a:gd name="T9" fmla="*/ 31 h 35"/>
                  <a:gd name="T10" fmla="*/ 22 w 22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5">
                    <a:moveTo>
                      <a:pt x="22" y="0"/>
                    </a:moveTo>
                    <a:cubicBezTo>
                      <a:pt x="21" y="6"/>
                      <a:pt x="20" y="11"/>
                      <a:pt x="19" y="16"/>
                    </a:cubicBezTo>
                    <a:cubicBezTo>
                      <a:pt x="17" y="21"/>
                      <a:pt x="15" y="27"/>
                      <a:pt x="12" y="32"/>
                    </a:cubicBezTo>
                    <a:cubicBezTo>
                      <a:pt x="11" y="34"/>
                      <a:pt x="8" y="35"/>
                      <a:pt x="6" y="35"/>
                    </a:cubicBezTo>
                    <a:cubicBezTo>
                      <a:pt x="5" y="35"/>
                      <a:pt x="2" y="32"/>
                      <a:pt x="2" y="31"/>
                    </a:cubicBezTo>
                    <a:cubicBezTo>
                      <a:pt x="0" y="22"/>
                      <a:pt x="11" y="4"/>
                      <a:pt x="22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13"/>
              <p:cNvSpPr>
                <a:spLocks/>
              </p:cNvSpPr>
              <p:nvPr/>
            </p:nvSpPr>
            <p:spPr bwMode="auto">
              <a:xfrm>
                <a:off x="3814763" y="4886325"/>
                <a:ext cx="26988" cy="100013"/>
              </a:xfrm>
              <a:custGeom>
                <a:avLst/>
                <a:gdLst>
                  <a:gd name="T0" fmla="*/ 10 w 10"/>
                  <a:gd name="T1" fmla="*/ 10 h 37"/>
                  <a:gd name="T2" fmla="*/ 7 w 10"/>
                  <a:gd name="T3" fmla="*/ 32 h 37"/>
                  <a:gd name="T4" fmla="*/ 4 w 10"/>
                  <a:gd name="T5" fmla="*/ 37 h 37"/>
                  <a:gd name="T6" fmla="*/ 0 w 10"/>
                  <a:gd name="T7" fmla="*/ 33 h 37"/>
                  <a:gd name="T8" fmla="*/ 0 w 10"/>
                  <a:gd name="T9" fmla="*/ 20 h 37"/>
                  <a:gd name="T10" fmla="*/ 4 w 10"/>
                  <a:gd name="T11" fmla="*/ 5 h 37"/>
                  <a:gd name="T12" fmla="*/ 7 w 10"/>
                  <a:gd name="T13" fmla="*/ 0 h 37"/>
                  <a:gd name="T14" fmla="*/ 10 w 10"/>
                  <a:gd name="T15" fmla="*/ 6 h 37"/>
                  <a:gd name="T16" fmla="*/ 10 w 10"/>
                  <a:gd name="T1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37">
                    <a:moveTo>
                      <a:pt x="10" y="10"/>
                    </a:moveTo>
                    <a:cubicBezTo>
                      <a:pt x="9" y="17"/>
                      <a:pt x="9" y="25"/>
                      <a:pt x="7" y="32"/>
                    </a:cubicBezTo>
                    <a:cubicBezTo>
                      <a:pt x="7" y="34"/>
                      <a:pt x="5" y="35"/>
                      <a:pt x="4" y="37"/>
                    </a:cubicBezTo>
                    <a:cubicBezTo>
                      <a:pt x="3" y="36"/>
                      <a:pt x="0" y="34"/>
                      <a:pt x="0" y="33"/>
                    </a:cubicBezTo>
                    <a:cubicBezTo>
                      <a:pt x="0" y="29"/>
                      <a:pt x="0" y="24"/>
                      <a:pt x="0" y="20"/>
                    </a:cubicBezTo>
                    <a:cubicBezTo>
                      <a:pt x="1" y="15"/>
                      <a:pt x="2" y="10"/>
                      <a:pt x="4" y="5"/>
                    </a:cubicBezTo>
                    <a:cubicBezTo>
                      <a:pt x="4" y="3"/>
                      <a:pt x="6" y="2"/>
                      <a:pt x="7" y="0"/>
                    </a:cubicBezTo>
                    <a:cubicBezTo>
                      <a:pt x="8" y="2"/>
                      <a:pt x="9" y="4"/>
                      <a:pt x="10" y="6"/>
                    </a:cubicBezTo>
                    <a:cubicBezTo>
                      <a:pt x="10" y="7"/>
                      <a:pt x="10" y="8"/>
                      <a:pt x="10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14"/>
              <p:cNvSpPr>
                <a:spLocks/>
              </p:cNvSpPr>
              <p:nvPr/>
            </p:nvSpPr>
            <p:spPr bwMode="auto">
              <a:xfrm>
                <a:off x="3595688" y="4572000"/>
                <a:ext cx="57150" cy="92075"/>
              </a:xfrm>
              <a:custGeom>
                <a:avLst/>
                <a:gdLst>
                  <a:gd name="T0" fmla="*/ 6 w 21"/>
                  <a:gd name="T1" fmla="*/ 34 h 34"/>
                  <a:gd name="T2" fmla="*/ 18 w 21"/>
                  <a:gd name="T3" fmla="*/ 0 h 34"/>
                  <a:gd name="T4" fmla="*/ 6 w 21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4">
                    <a:moveTo>
                      <a:pt x="6" y="34"/>
                    </a:moveTo>
                    <a:cubicBezTo>
                      <a:pt x="0" y="26"/>
                      <a:pt x="7" y="7"/>
                      <a:pt x="18" y="0"/>
                    </a:cubicBezTo>
                    <a:cubicBezTo>
                      <a:pt x="21" y="7"/>
                      <a:pt x="14" y="28"/>
                      <a:pt x="6" y="3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5"/>
              <p:cNvSpPr>
                <a:spLocks/>
              </p:cNvSpPr>
              <p:nvPr/>
            </p:nvSpPr>
            <p:spPr bwMode="auto">
              <a:xfrm>
                <a:off x="3848101" y="4908550"/>
                <a:ext cx="31750" cy="96838"/>
              </a:xfrm>
              <a:custGeom>
                <a:avLst/>
                <a:gdLst>
                  <a:gd name="T0" fmla="*/ 3 w 12"/>
                  <a:gd name="T1" fmla="*/ 36 h 36"/>
                  <a:gd name="T2" fmla="*/ 0 w 12"/>
                  <a:gd name="T3" fmla="*/ 25 h 36"/>
                  <a:gd name="T4" fmla="*/ 6 w 12"/>
                  <a:gd name="T5" fmla="*/ 3 h 36"/>
                  <a:gd name="T6" fmla="*/ 10 w 12"/>
                  <a:gd name="T7" fmla="*/ 0 h 36"/>
                  <a:gd name="T8" fmla="*/ 12 w 12"/>
                  <a:gd name="T9" fmla="*/ 4 h 36"/>
                  <a:gd name="T10" fmla="*/ 6 w 12"/>
                  <a:gd name="T11" fmla="*/ 35 h 36"/>
                  <a:gd name="T12" fmla="*/ 3 w 12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6">
                    <a:moveTo>
                      <a:pt x="3" y="36"/>
                    </a:moveTo>
                    <a:cubicBezTo>
                      <a:pt x="2" y="32"/>
                      <a:pt x="0" y="28"/>
                      <a:pt x="0" y="25"/>
                    </a:cubicBezTo>
                    <a:cubicBezTo>
                      <a:pt x="1" y="18"/>
                      <a:pt x="4" y="10"/>
                      <a:pt x="6" y="3"/>
                    </a:cubicBezTo>
                    <a:cubicBezTo>
                      <a:pt x="6" y="2"/>
                      <a:pt x="9" y="1"/>
                      <a:pt x="10" y="0"/>
                    </a:cubicBezTo>
                    <a:cubicBezTo>
                      <a:pt x="11" y="1"/>
                      <a:pt x="12" y="3"/>
                      <a:pt x="12" y="4"/>
                    </a:cubicBezTo>
                    <a:cubicBezTo>
                      <a:pt x="12" y="15"/>
                      <a:pt x="10" y="25"/>
                      <a:pt x="6" y="35"/>
                    </a:cubicBezTo>
                    <a:cubicBezTo>
                      <a:pt x="5" y="35"/>
                      <a:pt x="4" y="36"/>
                      <a:pt x="3" y="3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6"/>
              <p:cNvSpPr>
                <a:spLocks/>
              </p:cNvSpPr>
              <p:nvPr/>
            </p:nvSpPr>
            <p:spPr bwMode="auto">
              <a:xfrm>
                <a:off x="4424363" y="5065713"/>
                <a:ext cx="68263" cy="69850"/>
              </a:xfrm>
              <a:custGeom>
                <a:avLst/>
                <a:gdLst>
                  <a:gd name="T0" fmla="*/ 0 w 25"/>
                  <a:gd name="T1" fmla="*/ 19 h 26"/>
                  <a:gd name="T2" fmla="*/ 14 w 25"/>
                  <a:gd name="T3" fmla="*/ 18 h 26"/>
                  <a:gd name="T4" fmla="*/ 20 w 25"/>
                  <a:gd name="T5" fmla="*/ 13 h 26"/>
                  <a:gd name="T6" fmla="*/ 12 w 25"/>
                  <a:gd name="T7" fmla="*/ 7 h 26"/>
                  <a:gd name="T8" fmla="*/ 5 w 25"/>
                  <a:gd name="T9" fmla="*/ 7 h 26"/>
                  <a:gd name="T10" fmla="*/ 15 w 25"/>
                  <a:gd name="T11" fmla="*/ 2 h 26"/>
                  <a:gd name="T12" fmla="*/ 25 w 25"/>
                  <a:gd name="T13" fmla="*/ 16 h 26"/>
                  <a:gd name="T14" fmla="*/ 11 w 25"/>
                  <a:gd name="T15" fmla="*/ 26 h 26"/>
                  <a:gd name="T16" fmla="*/ 0 w 25"/>
                  <a:gd name="T17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0" y="19"/>
                    </a:moveTo>
                    <a:cubicBezTo>
                      <a:pt x="5" y="19"/>
                      <a:pt x="10" y="19"/>
                      <a:pt x="14" y="18"/>
                    </a:cubicBezTo>
                    <a:cubicBezTo>
                      <a:pt x="16" y="18"/>
                      <a:pt x="18" y="15"/>
                      <a:pt x="20" y="13"/>
                    </a:cubicBezTo>
                    <a:cubicBezTo>
                      <a:pt x="17" y="11"/>
                      <a:pt x="15" y="9"/>
                      <a:pt x="12" y="7"/>
                    </a:cubicBezTo>
                    <a:cubicBezTo>
                      <a:pt x="11" y="6"/>
                      <a:pt x="8" y="7"/>
                      <a:pt x="5" y="7"/>
                    </a:cubicBezTo>
                    <a:cubicBezTo>
                      <a:pt x="8" y="2"/>
                      <a:pt x="11" y="0"/>
                      <a:pt x="15" y="2"/>
                    </a:cubicBezTo>
                    <a:cubicBezTo>
                      <a:pt x="21" y="3"/>
                      <a:pt x="25" y="10"/>
                      <a:pt x="25" y="16"/>
                    </a:cubicBezTo>
                    <a:cubicBezTo>
                      <a:pt x="24" y="21"/>
                      <a:pt x="18" y="25"/>
                      <a:pt x="11" y="26"/>
                    </a:cubicBezTo>
                    <a:cubicBezTo>
                      <a:pt x="6" y="26"/>
                      <a:pt x="1" y="25"/>
                      <a:pt x="0" y="1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17"/>
              <p:cNvSpPr>
                <a:spLocks/>
              </p:cNvSpPr>
              <p:nvPr/>
            </p:nvSpPr>
            <p:spPr bwMode="auto">
              <a:xfrm>
                <a:off x="3897313" y="4959350"/>
                <a:ext cx="28575" cy="53975"/>
              </a:xfrm>
              <a:custGeom>
                <a:avLst/>
                <a:gdLst>
                  <a:gd name="T0" fmla="*/ 7 w 11"/>
                  <a:gd name="T1" fmla="*/ 0 h 20"/>
                  <a:gd name="T2" fmla="*/ 5 w 11"/>
                  <a:gd name="T3" fmla="*/ 20 h 20"/>
                  <a:gd name="T4" fmla="*/ 7 w 11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0">
                    <a:moveTo>
                      <a:pt x="7" y="0"/>
                    </a:moveTo>
                    <a:cubicBezTo>
                      <a:pt x="11" y="6"/>
                      <a:pt x="10" y="15"/>
                      <a:pt x="5" y="20"/>
                    </a:cubicBezTo>
                    <a:cubicBezTo>
                      <a:pt x="0" y="15"/>
                      <a:pt x="1" y="6"/>
                      <a:pt x="7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18"/>
              <p:cNvSpPr>
                <a:spLocks/>
              </p:cNvSpPr>
              <p:nvPr/>
            </p:nvSpPr>
            <p:spPr bwMode="auto">
              <a:xfrm>
                <a:off x="3951288" y="5030788"/>
                <a:ext cx="23813" cy="23813"/>
              </a:xfrm>
              <a:custGeom>
                <a:avLst/>
                <a:gdLst>
                  <a:gd name="T0" fmla="*/ 0 w 9"/>
                  <a:gd name="T1" fmla="*/ 0 h 9"/>
                  <a:gd name="T2" fmla="*/ 8 w 9"/>
                  <a:gd name="T3" fmla="*/ 9 h 9"/>
                  <a:gd name="T4" fmla="*/ 0 w 9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cubicBezTo>
                      <a:pt x="7" y="0"/>
                      <a:pt x="9" y="2"/>
                      <a:pt x="8" y="9"/>
                    </a:cubicBezTo>
                    <a:cubicBezTo>
                      <a:pt x="3" y="9"/>
                      <a:pt x="3" y="8"/>
                      <a:pt x="0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19"/>
              <p:cNvSpPr>
                <a:spLocks/>
              </p:cNvSpPr>
              <p:nvPr/>
            </p:nvSpPr>
            <p:spPr bwMode="auto">
              <a:xfrm>
                <a:off x="4376738" y="3640138"/>
                <a:ext cx="69850" cy="80963"/>
              </a:xfrm>
              <a:custGeom>
                <a:avLst/>
                <a:gdLst>
                  <a:gd name="T0" fmla="*/ 0 w 26"/>
                  <a:gd name="T1" fmla="*/ 13 h 30"/>
                  <a:gd name="T2" fmla="*/ 11 w 26"/>
                  <a:gd name="T3" fmla="*/ 24 h 30"/>
                  <a:gd name="T4" fmla="*/ 18 w 26"/>
                  <a:gd name="T5" fmla="*/ 18 h 30"/>
                  <a:gd name="T6" fmla="*/ 8 w 26"/>
                  <a:gd name="T7" fmla="*/ 3 h 30"/>
                  <a:gd name="T8" fmla="*/ 22 w 26"/>
                  <a:gd name="T9" fmla="*/ 5 h 30"/>
                  <a:gd name="T10" fmla="*/ 22 w 26"/>
                  <a:gd name="T11" fmla="*/ 22 h 30"/>
                  <a:gd name="T12" fmla="*/ 7 w 26"/>
                  <a:gd name="T13" fmla="*/ 28 h 30"/>
                  <a:gd name="T14" fmla="*/ 0 w 26"/>
                  <a:gd name="T15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0">
                    <a:moveTo>
                      <a:pt x="0" y="13"/>
                    </a:moveTo>
                    <a:cubicBezTo>
                      <a:pt x="3" y="20"/>
                      <a:pt x="5" y="26"/>
                      <a:pt x="11" y="24"/>
                    </a:cubicBezTo>
                    <a:cubicBezTo>
                      <a:pt x="14" y="23"/>
                      <a:pt x="17" y="20"/>
                      <a:pt x="18" y="18"/>
                    </a:cubicBezTo>
                    <a:cubicBezTo>
                      <a:pt x="20" y="12"/>
                      <a:pt x="18" y="10"/>
                      <a:pt x="8" y="3"/>
                    </a:cubicBezTo>
                    <a:cubicBezTo>
                      <a:pt x="13" y="0"/>
                      <a:pt x="18" y="1"/>
                      <a:pt x="22" y="5"/>
                    </a:cubicBezTo>
                    <a:cubicBezTo>
                      <a:pt x="26" y="9"/>
                      <a:pt x="26" y="16"/>
                      <a:pt x="22" y="22"/>
                    </a:cubicBezTo>
                    <a:cubicBezTo>
                      <a:pt x="19" y="27"/>
                      <a:pt x="13" y="30"/>
                      <a:pt x="7" y="28"/>
                    </a:cubicBezTo>
                    <a:cubicBezTo>
                      <a:pt x="1" y="26"/>
                      <a:pt x="0" y="21"/>
                      <a:pt x="0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20"/>
              <p:cNvSpPr>
                <a:spLocks/>
              </p:cNvSpPr>
              <p:nvPr/>
            </p:nvSpPr>
            <p:spPr bwMode="auto">
              <a:xfrm>
                <a:off x="4387851" y="3490913"/>
                <a:ext cx="39688" cy="41275"/>
              </a:xfrm>
              <a:custGeom>
                <a:avLst/>
                <a:gdLst>
                  <a:gd name="T0" fmla="*/ 12 w 15"/>
                  <a:gd name="T1" fmla="*/ 0 h 15"/>
                  <a:gd name="T2" fmla="*/ 14 w 15"/>
                  <a:gd name="T3" fmla="*/ 4 h 15"/>
                  <a:gd name="T4" fmla="*/ 7 w 15"/>
                  <a:gd name="T5" fmla="*/ 13 h 15"/>
                  <a:gd name="T6" fmla="*/ 0 w 15"/>
                  <a:gd name="T7" fmla="*/ 14 h 15"/>
                  <a:gd name="T8" fmla="*/ 12 w 15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2" y="1"/>
                      <a:pt x="15" y="3"/>
                      <a:pt x="14" y="4"/>
                    </a:cubicBezTo>
                    <a:cubicBezTo>
                      <a:pt x="12" y="8"/>
                      <a:pt x="10" y="11"/>
                      <a:pt x="7" y="13"/>
                    </a:cubicBezTo>
                    <a:cubicBezTo>
                      <a:pt x="6" y="15"/>
                      <a:pt x="3" y="14"/>
                      <a:pt x="0" y="14"/>
                    </a:cubicBezTo>
                    <a:cubicBezTo>
                      <a:pt x="5" y="9"/>
                      <a:pt x="8" y="5"/>
                      <a:pt x="12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21"/>
              <p:cNvSpPr>
                <a:spLocks/>
              </p:cNvSpPr>
              <p:nvPr/>
            </p:nvSpPr>
            <p:spPr bwMode="auto">
              <a:xfrm>
                <a:off x="4121151" y="2838450"/>
                <a:ext cx="26988" cy="55563"/>
              </a:xfrm>
              <a:custGeom>
                <a:avLst/>
                <a:gdLst>
                  <a:gd name="T0" fmla="*/ 8 w 10"/>
                  <a:gd name="T1" fmla="*/ 21 h 21"/>
                  <a:gd name="T2" fmla="*/ 2 w 10"/>
                  <a:gd name="T3" fmla="*/ 15 h 21"/>
                  <a:gd name="T4" fmla="*/ 1 w 10"/>
                  <a:gd name="T5" fmla="*/ 3 h 21"/>
                  <a:gd name="T6" fmla="*/ 7 w 10"/>
                  <a:gd name="T7" fmla="*/ 5 h 21"/>
                  <a:gd name="T8" fmla="*/ 10 w 10"/>
                  <a:gd name="T9" fmla="*/ 20 h 21"/>
                  <a:gd name="T10" fmla="*/ 8 w 10"/>
                  <a:gd name="T1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1">
                    <a:moveTo>
                      <a:pt x="8" y="21"/>
                    </a:moveTo>
                    <a:cubicBezTo>
                      <a:pt x="6" y="19"/>
                      <a:pt x="3" y="18"/>
                      <a:pt x="2" y="15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2" y="0"/>
                      <a:pt x="6" y="2"/>
                      <a:pt x="7" y="5"/>
                    </a:cubicBezTo>
                    <a:cubicBezTo>
                      <a:pt x="9" y="9"/>
                      <a:pt x="9" y="15"/>
                      <a:pt x="10" y="20"/>
                    </a:cubicBezTo>
                    <a:cubicBezTo>
                      <a:pt x="10" y="20"/>
                      <a:pt x="9" y="21"/>
                      <a:pt x="8" y="2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2"/>
              <p:cNvSpPr>
                <a:spLocks/>
              </p:cNvSpPr>
              <p:nvPr/>
            </p:nvSpPr>
            <p:spPr bwMode="auto">
              <a:xfrm>
                <a:off x="4148138" y="2846388"/>
                <a:ext cx="30163" cy="39688"/>
              </a:xfrm>
              <a:custGeom>
                <a:avLst/>
                <a:gdLst>
                  <a:gd name="T0" fmla="*/ 9 w 11"/>
                  <a:gd name="T1" fmla="*/ 15 h 15"/>
                  <a:gd name="T2" fmla="*/ 3 w 11"/>
                  <a:gd name="T3" fmla="*/ 0 h 15"/>
                  <a:gd name="T4" fmla="*/ 9 w 11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5">
                    <a:moveTo>
                      <a:pt x="9" y="15"/>
                    </a:moveTo>
                    <a:cubicBezTo>
                      <a:pt x="2" y="15"/>
                      <a:pt x="0" y="10"/>
                      <a:pt x="3" y="0"/>
                    </a:cubicBezTo>
                    <a:cubicBezTo>
                      <a:pt x="9" y="1"/>
                      <a:pt x="11" y="5"/>
                      <a:pt x="9" y="1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23"/>
              <p:cNvSpPr>
                <a:spLocks/>
              </p:cNvSpPr>
              <p:nvPr/>
            </p:nvSpPr>
            <p:spPr bwMode="auto">
              <a:xfrm>
                <a:off x="4102101" y="3027363"/>
                <a:ext cx="33338" cy="49213"/>
              </a:xfrm>
              <a:custGeom>
                <a:avLst/>
                <a:gdLst>
                  <a:gd name="T0" fmla="*/ 5 w 12"/>
                  <a:gd name="T1" fmla="*/ 0 h 18"/>
                  <a:gd name="T2" fmla="*/ 12 w 12"/>
                  <a:gd name="T3" fmla="*/ 18 h 18"/>
                  <a:gd name="T4" fmla="*/ 5 w 12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8">
                    <a:moveTo>
                      <a:pt x="5" y="0"/>
                    </a:moveTo>
                    <a:cubicBezTo>
                      <a:pt x="7" y="7"/>
                      <a:pt x="9" y="12"/>
                      <a:pt x="12" y="18"/>
                    </a:cubicBezTo>
                    <a:cubicBezTo>
                      <a:pt x="4" y="17"/>
                      <a:pt x="0" y="8"/>
                      <a:pt x="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24"/>
              <p:cNvSpPr>
                <a:spLocks/>
              </p:cNvSpPr>
              <p:nvPr/>
            </p:nvSpPr>
            <p:spPr bwMode="auto">
              <a:xfrm>
                <a:off x="4132263" y="2608263"/>
                <a:ext cx="22225" cy="50800"/>
              </a:xfrm>
              <a:custGeom>
                <a:avLst/>
                <a:gdLst>
                  <a:gd name="T0" fmla="*/ 3 w 8"/>
                  <a:gd name="T1" fmla="*/ 0 h 19"/>
                  <a:gd name="T2" fmla="*/ 8 w 8"/>
                  <a:gd name="T3" fmla="*/ 16 h 19"/>
                  <a:gd name="T4" fmla="*/ 7 w 8"/>
                  <a:gd name="T5" fmla="*/ 19 h 19"/>
                  <a:gd name="T6" fmla="*/ 4 w 8"/>
                  <a:gd name="T7" fmla="*/ 17 h 19"/>
                  <a:gd name="T8" fmla="*/ 0 w 8"/>
                  <a:gd name="T9" fmla="*/ 1 h 19"/>
                  <a:gd name="T10" fmla="*/ 3 w 8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9">
                    <a:moveTo>
                      <a:pt x="3" y="0"/>
                    </a:moveTo>
                    <a:cubicBezTo>
                      <a:pt x="5" y="6"/>
                      <a:pt x="7" y="11"/>
                      <a:pt x="8" y="16"/>
                    </a:cubicBezTo>
                    <a:cubicBezTo>
                      <a:pt x="8" y="16"/>
                      <a:pt x="7" y="18"/>
                      <a:pt x="7" y="19"/>
                    </a:cubicBezTo>
                    <a:cubicBezTo>
                      <a:pt x="6" y="18"/>
                      <a:pt x="4" y="18"/>
                      <a:pt x="4" y="17"/>
                    </a:cubicBezTo>
                    <a:cubicBezTo>
                      <a:pt x="2" y="12"/>
                      <a:pt x="1" y="6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25"/>
              <p:cNvSpPr>
                <a:spLocks/>
              </p:cNvSpPr>
              <p:nvPr/>
            </p:nvSpPr>
            <p:spPr bwMode="auto">
              <a:xfrm>
                <a:off x="4546601" y="2608263"/>
                <a:ext cx="19050" cy="50800"/>
              </a:xfrm>
              <a:custGeom>
                <a:avLst/>
                <a:gdLst>
                  <a:gd name="T0" fmla="*/ 7 w 7"/>
                  <a:gd name="T1" fmla="*/ 1 h 19"/>
                  <a:gd name="T2" fmla="*/ 4 w 7"/>
                  <a:gd name="T3" fmla="*/ 16 h 19"/>
                  <a:gd name="T4" fmla="*/ 1 w 7"/>
                  <a:gd name="T5" fmla="*/ 19 h 19"/>
                  <a:gd name="T6" fmla="*/ 0 w 7"/>
                  <a:gd name="T7" fmla="*/ 15 h 19"/>
                  <a:gd name="T8" fmla="*/ 5 w 7"/>
                  <a:gd name="T9" fmla="*/ 0 h 19"/>
                  <a:gd name="T10" fmla="*/ 7 w 7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9">
                    <a:moveTo>
                      <a:pt x="7" y="1"/>
                    </a:moveTo>
                    <a:cubicBezTo>
                      <a:pt x="6" y="6"/>
                      <a:pt x="5" y="11"/>
                      <a:pt x="4" y="16"/>
                    </a:cubicBezTo>
                    <a:cubicBezTo>
                      <a:pt x="4" y="17"/>
                      <a:pt x="2" y="18"/>
                      <a:pt x="1" y="19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1" y="10"/>
                      <a:pt x="3" y="5"/>
                      <a:pt x="5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26"/>
              <p:cNvSpPr>
                <a:spLocks/>
              </p:cNvSpPr>
              <p:nvPr/>
            </p:nvSpPr>
            <p:spPr bwMode="auto">
              <a:xfrm>
                <a:off x="4181476" y="2851150"/>
                <a:ext cx="19050" cy="34925"/>
              </a:xfrm>
              <a:custGeom>
                <a:avLst/>
                <a:gdLst>
                  <a:gd name="T0" fmla="*/ 7 w 7"/>
                  <a:gd name="T1" fmla="*/ 13 h 13"/>
                  <a:gd name="T2" fmla="*/ 0 w 7"/>
                  <a:gd name="T3" fmla="*/ 3 h 13"/>
                  <a:gd name="T4" fmla="*/ 2 w 7"/>
                  <a:gd name="T5" fmla="*/ 0 h 13"/>
                  <a:gd name="T6" fmla="*/ 6 w 7"/>
                  <a:gd name="T7" fmla="*/ 3 h 13"/>
                  <a:gd name="T8" fmla="*/ 7 w 7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7" y="13"/>
                    </a:moveTo>
                    <a:cubicBezTo>
                      <a:pt x="1" y="12"/>
                      <a:pt x="0" y="8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6" y="2"/>
                      <a:pt x="6" y="3"/>
                    </a:cubicBezTo>
                    <a:cubicBezTo>
                      <a:pt x="7" y="6"/>
                      <a:pt x="7" y="9"/>
                      <a:pt x="7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27"/>
              <p:cNvSpPr>
                <a:spLocks/>
              </p:cNvSpPr>
              <p:nvPr/>
            </p:nvSpPr>
            <p:spPr bwMode="auto">
              <a:xfrm>
                <a:off x="4465638" y="2590800"/>
                <a:ext cx="23813" cy="38100"/>
              </a:xfrm>
              <a:custGeom>
                <a:avLst/>
                <a:gdLst>
                  <a:gd name="T0" fmla="*/ 6 w 9"/>
                  <a:gd name="T1" fmla="*/ 1 h 14"/>
                  <a:gd name="T2" fmla="*/ 0 w 9"/>
                  <a:gd name="T3" fmla="*/ 14 h 14"/>
                  <a:gd name="T4" fmla="*/ 4 w 9"/>
                  <a:gd name="T5" fmla="*/ 0 h 14"/>
                  <a:gd name="T6" fmla="*/ 6 w 9"/>
                  <a:gd name="T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4">
                    <a:moveTo>
                      <a:pt x="6" y="1"/>
                    </a:moveTo>
                    <a:cubicBezTo>
                      <a:pt x="9" y="8"/>
                      <a:pt x="7" y="12"/>
                      <a:pt x="0" y="14"/>
                    </a:cubicBezTo>
                    <a:cubicBezTo>
                      <a:pt x="2" y="9"/>
                      <a:pt x="3" y="5"/>
                      <a:pt x="4" y="0"/>
                    </a:cubicBezTo>
                    <a:cubicBezTo>
                      <a:pt x="4" y="1"/>
                      <a:pt x="5" y="1"/>
                      <a:pt x="6" y="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28"/>
              <p:cNvSpPr>
                <a:spLocks/>
              </p:cNvSpPr>
              <p:nvPr/>
            </p:nvSpPr>
            <p:spPr bwMode="auto">
              <a:xfrm>
                <a:off x="4211638" y="2590800"/>
                <a:ext cx="20638" cy="38100"/>
              </a:xfrm>
              <a:custGeom>
                <a:avLst/>
                <a:gdLst>
                  <a:gd name="T0" fmla="*/ 8 w 8"/>
                  <a:gd name="T1" fmla="*/ 14 h 14"/>
                  <a:gd name="T2" fmla="*/ 5 w 8"/>
                  <a:gd name="T3" fmla="*/ 0 h 14"/>
                  <a:gd name="T4" fmla="*/ 8 w 8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4">
                    <a:moveTo>
                      <a:pt x="8" y="14"/>
                    </a:moveTo>
                    <a:cubicBezTo>
                      <a:pt x="1" y="12"/>
                      <a:pt x="0" y="7"/>
                      <a:pt x="5" y="0"/>
                    </a:cubicBezTo>
                    <a:cubicBezTo>
                      <a:pt x="6" y="5"/>
                      <a:pt x="7" y="9"/>
                      <a:pt x="8" y="1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29"/>
              <p:cNvSpPr>
                <a:spLocks/>
              </p:cNvSpPr>
              <p:nvPr/>
            </p:nvSpPr>
            <p:spPr bwMode="auto">
              <a:xfrm>
                <a:off x="4138613" y="3027363"/>
                <a:ext cx="15875" cy="30163"/>
              </a:xfrm>
              <a:custGeom>
                <a:avLst/>
                <a:gdLst>
                  <a:gd name="T0" fmla="*/ 2 w 6"/>
                  <a:gd name="T1" fmla="*/ 11 h 11"/>
                  <a:gd name="T2" fmla="*/ 0 w 6"/>
                  <a:gd name="T3" fmla="*/ 1 h 11"/>
                  <a:gd name="T4" fmla="*/ 4 w 6"/>
                  <a:gd name="T5" fmla="*/ 0 h 11"/>
                  <a:gd name="T6" fmla="*/ 6 w 6"/>
                  <a:gd name="T7" fmla="*/ 10 h 11"/>
                  <a:gd name="T8" fmla="*/ 2 w 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2" y="1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1"/>
                      <a:pt x="4" y="0"/>
                    </a:cubicBezTo>
                    <a:cubicBezTo>
                      <a:pt x="5" y="4"/>
                      <a:pt x="5" y="7"/>
                      <a:pt x="6" y="10"/>
                    </a:cubicBezTo>
                    <a:cubicBezTo>
                      <a:pt x="5" y="11"/>
                      <a:pt x="3" y="11"/>
                      <a:pt x="2" y="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30"/>
              <p:cNvSpPr>
                <a:spLocks/>
              </p:cNvSpPr>
              <p:nvPr/>
            </p:nvSpPr>
            <p:spPr bwMode="auto">
              <a:xfrm>
                <a:off x="4511676" y="2605088"/>
                <a:ext cx="19050" cy="34925"/>
              </a:xfrm>
              <a:custGeom>
                <a:avLst/>
                <a:gdLst>
                  <a:gd name="T0" fmla="*/ 0 w 7"/>
                  <a:gd name="T1" fmla="*/ 12 h 13"/>
                  <a:gd name="T2" fmla="*/ 5 w 7"/>
                  <a:gd name="T3" fmla="*/ 0 h 13"/>
                  <a:gd name="T4" fmla="*/ 7 w 7"/>
                  <a:gd name="T5" fmla="*/ 1 h 13"/>
                  <a:gd name="T6" fmla="*/ 3 w 7"/>
                  <a:gd name="T7" fmla="*/ 13 h 13"/>
                  <a:gd name="T8" fmla="*/ 0 w 7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0" y="12"/>
                    </a:moveTo>
                    <a:cubicBezTo>
                      <a:pt x="1" y="8"/>
                      <a:pt x="3" y="4"/>
                      <a:pt x="5" y="0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6" y="5"/>
                      <a:pt x="4" y="9"/>
                      <a:pt x="3" y="13"/>
                    </a:cubicBezTo>
                    <a:cubicBezTo>
                      <a:pt x="2" y="13"/>
                      <a:pt x="1" y="12"/>
                      <a:pt x="0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31"/>
              <p:cNvSpPr>
                <a:spLocks/>
              </p:cNvSpPr>
              <p:nvPr/>
            </p:nvSpPr>
            <p:spPr bwMode="auto">
              <a:xfrm>
                <a:off x="4167188" y="2605088"/>
                <a:ext cx="22225" cy="34925"/>
              </a:xfrm>
              <a:custGeom>
                <a:avLst/>
                <a:gdLst>
                  <a:gd name="T0" fmla="*/ 5 w 8"/>
                  <a:gd name="T1" fmla="*/ 13 h 13"/>
                  <a:gd name="T2" fmla="*/ 0 w 8"/>
                  <a:gd name="T3" fmla="*/ 1 h 13"/>
                  <a:gd name="T4" fmla="*/ 2 w 8"/>
                  <a:gd name="T5" fmla="*/ 0 h 13"/>
                  <a:gd name="T6" fmla="*/ 8 w 8"/>
                  <a:gd name="T7" fmla="*/ 12 h 13"/>
                  <a:gd name="T8" fmla="*/ 5 w 8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5" y="13"/>
                    </a:moveTo>
                    <a:cubicBezTo>
                      <a:pt x="3" y="9"/>
                      <a:pt x="1" y="5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4" y="4"/>
                      <a:pt x="6" y="8"/>
                      <a:pt x="8" y="12"/>
                    </a:cubicBezTo>
                    <a:cubicBezTo>
                      <a:pt x="7" y="12"/>
                      <a:pt x="6" y="13"/>
                      <a:pt x="5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32"/>
              <p:cNvSpPr>
                <a:spLocks/>
              </p:cNvSpPr>
              <p:nvPr/>
            </p:nvSpPr>
            <p:spPr bwMode="auto">
              <a:xfrm>
                <a:off x="4175126" y="3038475"/>
                <a:ext cx="14288" cy="26988"/>
              </a:xfrm>
              <a:custGeom>
                <a:avLst/>
                <a:gdLst>
                  <a:gd name="T0" fmla="*/ 2 w 5"/>
                  <a:gd name="T1" fmla="*/ 10 h 10"/>
                  <a:gd name="T2" fmla="*/ 0 w 5"/>
                  <a:gd name="T3" fmla="*/ 1 h 10"/>
                  <a:gd name="T4" fmla="*/ 1 w 5"/>
                  <a:gd name="T5" fmla="*/ 0 h 10"/>
                  <a:gd name="T6" fmla="*/ 5 w 5"/>
                  <a:gd name="T7" fmla="*/ 2 h 10"/>
                  <a:gd name="T8" fmla="*/ 5 w 5"/>
                  <a:gd name="T9" fmla="*/ 10 h 10"/>
                  <a:gd name="T10" fmla="*/ 2 w 5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2" y="10"/>
                    </a:moveTo>
                    <a:cubicBezTo>
                      <a:pt x="1" y="7"/>
                      <a:pt x="0" y="4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3" y="1"/>
                      <a:pt x="5" y="1"/>
                      <a:pt x="5" y="2"/>
                    </a:cubicBezTo>
                    <a:cubicBezTo>
                      <a:pt x="5" y="5"/>
                      <a:pt x="5" y="7"/>
                      <a:pt x="5" y="10"/>
                    </a:cubicBezTo>
                    <a:cubicBezTo>
                      <a:pt x="4" y="10"/>
                      <a:pt x="3" y="10"/>
                      <a:pt x="2" y="1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33"/>
              <p:cNvSpPr>
                <a:spLocks/>
              </p:cNvSpPr>
              <p:nvPr/>
            </p:nvSpPr>
            <p:spPr bwMode="auto">
              <a:xfrm>
                <a:off x="4573588" y="2628900"/>
                <a:ext cx="22225" cy="34925"/>
              </a:xfrm>
              <a:custGeom>
                <a:avLst/>
                <a:gdLst>
                  <a:gd name="T0" fmla="*/ 0 w 8"/>
                  <a:gd name="T1" fmla="*/ 12 h 13"/>
                  <a:gd name="T2" fmla="*/ 6 w 8"/>
                  <a:gd name="T3" fmla="*/ 0 h 13"/>
                  <a:gd name="T4" fmla="*/ 8 w 8"/>
                  <a:gd name="T5" fmla="*/ 1 h 13"/>
                  <a:gd name="T6" fmla="*/ 3 w 8"/>
                  <a:gd name="T7" fmla="*/ 13 h 13"/>
                  <a:gd name="T8" fmla="*/ 0 w 8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12"/>
                    </a:moveTo>
                    <a:cubicBezTo>
                      <a:pt x="2" y="8"/>
                      <a:pt x="4" y="4"/>
                      <a:pt x="6" y="0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6" y="5"/>
                      <a:pt x="5" y="9"/>
                      <a:pt x="3" y="13"/>
                    </a:cubicBezTo>
                    <a:cubicBezTo>
                      <a:pt x="2" y="13"/>
                      <a:pt x="1" y="12"/>
                      <a:pt x="0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34"/>
              <p:cNvSpPr>
                <a:spLocks/>
              </p:cNvSpPr>
              <p:nvPr/>
            </p:nvSpPr>
            <p:spPr bwMode="auto">
              <a:xfrm>
                <a:off x="4108451" y="2628900"/>
                <a:ext cx="19050" cy="33338"/>
              </a:xfrm>
              <a:custGeom>
                <a:avLst/>
                <a:gdLst>
                  <a:gd name="T0" fmla="*/ 0 w 7"/>
                  <a:gd name="T1" fmla="*/ 0 h 12"/>
                  <a:gd name="T2" fmla="*/ 7 w 7"/>
                  <a:gd name="T3" fmla="*/ 12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4" y="8"/>
                      <a:pt x="7" y="12"/>
                    </a:cubicBezTo>
                    <a:cubicBezTo>
                      <a:pt x="1" y="11"/>
                      <a:pt x="1" y="10"/>
                      <a:pt x="0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7" name="Freeform 5">
            <a:extLst>
              <a:ext uri="{FF2B5EF4-FFF2-40B4-BE49-F238E27FC236}">
                <a16:creationId xmlns:a16="http://schemas.microsoft.com/office/drawing/2014/main" id="{B8B6A4FE-1F6F-6D47-B5D5-B4085FC27CF1}"/>
              </a:ext>
            </a:extLst>
          </p:cNvPr>
          <p:cNvSpPr>
            <a:spLocks/>
          </p:cNvSpPr>
          <p:nvPr/>
        </p:nvSpPr>
        <p:spPr bwMode="auto">
          <a:xfrm>
            <a:off x="6558796" y="5159632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704F0C2-62E6-8A4C-8E27-EEF593796721}"/>
              </a:ext>
            </a:extLst>
          </p:cNvPr>
          <p:cNvSpPr txBox="1"/>
          <p:nvPr/>
        </p:nvSpPr>
        <p:spPr>
          <a:xfrm>
            <a:off x="6562345" y="1800112"/>
            <a:ext cx="409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+mn-ea"/>
              </a:rPr>
              <a:t>1. </a:t>
            </a:r>
            <a:r>
              <a:rPr kumimoji="1" lang="zh-TW" altLang="en-US" sz="3600" dirty="0">
                <a:latin typeface="+mn-ea"/>
              </a:rPr>
              <a:t>目的與動機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938310C-21F9-9844-B25F-880695E8DF36}"/>
              </a:ext>
            </a:extLst>
          </p:cNvPr>
          <p:cNvSpPr txBox="1"/>
          <p:nvPr/>
        </p:nvSpPr>
        <p:spPr>
          <a:xfrm>
            <a:off x="6562347" y="2823742"/>
            <a:ext cx="409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+mn-ea"/>
              </a:rPr>
              <a:t>2.</a:t>
            </a:r>
            <a:r>
              <a:rPr kumimoji="1" lang="zh-TW" altLang="en-US" sz="3600" dirty="0">
                <a:latin typeface="+mn-ea"/>
              </a:rPr>
              <a:t>素材與方法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DDD94333-591A-4740-9949-CEDAF0EC244E}"/>
              </a:ext>
            </a:extLst>
          </p:cNvPr>
          <p:cNvSpPr txBox="1"/>
          <p:nvPr/>
        </p:nvSpPr>
        <p:spPr>
          <a:xfrm>
            <a:off x="6578471" y="3786585"/>
            <a:ext cx="409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+mn-ea"/>
              </a:rPr>
              <a:t>3.</a:t>
            </a:r>
            <a:r>
              <a:rPr kumimoji="1" lang="zh-TW" altLang="en-US" sz="3600" dirty="0">
                <a:latin typeface="+mn-ea"/>
              </a:rPr>
              <a:t>過程與成果</a:t>
            </a: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14D0D7B-764D-044C-ACD0-D298B8495914}"/>
              </a:ext>
            </a:extLst>
          </p:cNvPr>
          <p:cNvSpPr txBox="1"/>
          <p:nvPr/>
        </p:nvSpPr>
        <p:spPr>
          <a:xfrm>
            <a:off x="6578471" y="4622577"/>
            <a:ext cx="409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+mn-ea"/>
              </a:rPr>
              <a:t>4.</a:t>
            </a:r>
            <a:r>
              <a:rPr kumimoji="1" lang="zh-TW" altLang="en-US" sz="3600" dirty="0">
                <a:latin typeface="+mn-ea"/>
              </a:rPr>
              <a:t>問題討論</a:t>
            </a:r>
          </a:p>
        </p:txBody>
      </p:sp>
    </p:spTree>
    <p:extLst>
      <p:ext uri="{BB962C8B-B14F-4D97-AF65-F5344CB8AC3E}">
        <p14:creationId xmlns:p14="http://schemas.microsoft.com/office/powerpoint/2010/main" val="11865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34"/>
          <p:cNvSpPr>
            <a:spLocks noEditPoints="1"/>
          </p:cNvSpPr>
          <p:nvPr/>
        </p:nvSpPr>
        <p:spPr bwMode="auto">
          <a:xfrm flipH="1">
            <a:off x="2488679" y="3392994"/>
            <a:ext cx="585223" cy="3794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3503" y="5381090"/>
            <a:ext cx="6965448" cy="503056"/>
            <a:chOff x="2453503" y="5381090"/>
            <a:chExt cx="6965448" cy="503056"/>
          </a:xfrm>
        </p:grpSpPr>
        <p:sp>
          <p:nvSpPr>
            <p:cNvPr id="98" name="Freeform 34"/>
            <p:cNvSpPr>
              <a:spLocks noEditPoints="1"/>
            </p:cNvSpPr>
            <p:nvPr/>
          </p:nvSpPr>
          <p:spPr bwMode="auto">
            <a:xfrm>
              <a:off x="8625557" y="5381090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532280" y="5475339"/>
              <a:ext cx="5024077" cy="40111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" fmla="*/ 0 w 6766560"/>
                <a:gd name="connsiteY0" fmla="*/ 75291 h 398381"/>
                <a:gd name="connsiteX1" fmla="*/ 4369154 w 6766560"/>
                <a:gd name="connsiteY1" fmla="*/ 18141 h 398381"/>
                <a:gd name="connsiteX2" fmla="*/ 4023360 w 6766560"/>
                <a:gd name="connsiteY2" fmla="*/ 395331 h 398381"/>
                <a:gd name="connsiteX3" fmla="*/ 6766560 w 6766560"/>
                <a:gd name="connsiteY3" fmla="*/ 166731 h 398381"/>
                <a:gd name="connsiteX0" fmla="*/ 0 w 6766560"/>
                <a:gd name="connsiteY0" fmla="*/ 71354 h 339035"/>
                <a:gd name="connsiteX1" fmla="*/ 4369154 w 6766560"/>
                <a:gd name="connsiteY1" fmla="*/ 14204 h 339035"/>
                <a:gd name="connsiteX2" fmla="*/ 4351696 w 6766560"/>
                <a:gd name="connsiteY2" fmla="*/ 334244 h 339035"/>
                <a:gd name="connsiteX3" fmla="*/ 6766560 w 6766560"/>
                <a:gd name="connsiteY3" fmla="*/ 162794 h 339035"/>
                <a:gd name="connsiteX0" fmla="*/ 0 w 7194823"/>
                <a:gd name="connsiteY0" fmla="*/ 71354 h 334304"/>
                <a:gd name="connsiteX1" fmla="*/ 4369154 w 7194823"/>
                <a:gd name="connsiteY1" fmla="*/ 14204 h 334304"/>
                <a:gd name="connsiteX2" fmla="*/ 4351696 w 7194823"/>
                <a:gd name="connsiteY2" fmla="*/ 334244 h 334304"/>
                <a:gd name="connsiteX3" fmla="*/ 7194823 w 7194823"/>
                <a:gd name="connsiteY3" fmla="*/ 37064 h 334304"/>
                <a:gd name="connsiteX0" fmla="*/ 0 w 7194823"/>
                <a:gd name="connsiteY0" fmla="*/ 72918 h 358721"/>
                <a:gd name="connsiteX1" fmla="*/ 4369154 w 7194823"/>
                <a:gd name="connsiteY1" fmla="*/ 15768 h 358721"/>
                <a:gd name="connsiteX2" fmla="*/ 4051911 w 7194823"/>
                <a:gd name="connsiteY2" fmla="*/ 358668 h 358721"/>
                <a:gd name="connsiteX3" fmla="*/ 7194823 w 7194823"/>
                <a:gd name="connsiteY3" fmla="*/ 38628 h 358721"/>
                <a:gd name="connsiteX0" fmla="*/ 0 w 6454042"/>
                <a:gd name="connsiteY0" fmla="*/ 72918 h 359955"/>
                <a:gd name="connsiteX1" fmla="*/ 4369154 w 6454042"/>
                <a:gd name="connsiteY1" fmla="*/ 15768 h 359955"/>
                <a:gd name="connsiteX2" fmla="*/ 4051911 w 6454042"/>
                <a:gd name="connsiteY2" fmla="*/ 358668 h 359955"/>
                <a:gd name="connsiteX3" fmla="*/ 6454042 w 6454042"/>
                <a:gd name="connsiteY3" fmla="*/ 112769 h 359955"/>
                <a:gd name="connsiteX0" fmla="*/ 0 w 6454042"/>
                <a:gd name="connsiteY0" fmla="*/ 62493 h 349247"/>
                <a:gd name="connsiteX1" fmla="*/ 4122228 w 6454042"/>
                <a:gd name="connsiteY1" fmla="*/ 17700 h 349247"/>
                <a:gd name="connsiteX2" fmla="*/ 4051911 w 6454042"/>
                <a:gd name="connsiteY2" fmla="*/ 348243 h 349247"/>
                <a:gd name="connsiteX3" fmla="*/ 6454042 w 6454042"/>
                <a:gd name="connsiteY3" fmla="*/ 102344 h 349247"/>
                <a:gd name="connsiteX0" fmla="*/ 0 w 4341830"/>
                <a:gd name="connsiteY0" fmla="*/ 62493 h 348243"/>
                <a:gd name="connsiteX1" fmla="*/ 4122228 w 4341830"/>
                <a:gd name="connsiteY1" fmla="*/ 17700 h 348243"/>
                <a:gd name="connsiteX2" fmla="*/ 4051911 w 4341830"/>
                <a:gd name="connsiteY2" fmla="*/ 348243 h 348243"/>
                <a:gd name="connsiteX0" fmla="*/ 0 w 4122228"/>
                <a:gd name="connsiteY0" fmla="*/ 62493 h 62493"/>
                <a:gd name="connsiteX1" fmla="*/ 4122228 w 4122228"/>
                <a:gd name="connsiteY1" fmla="*/ 17700 h 62493"/>
                <a:gd name="connsiteX0" fmla="*/ 0 w 4122228"/>
                <a:gd name="connsiteY0" fmla="*/ 44793 h 66159"/>
                <a:gd name="connsiteX1" fmla="*/ 4122228 w 4122228"/>
                <a:gd name="connsiteY1" fmla="*/ 0 h 66159"/>
                <a:gd name="connsiteX0" fmla="*/ 0 w 4245691"/>
                <a:gd name="connsiteY0" fmla="*/ 156004 h 156004"/>
                <a:gd name="connsiteX1" fmla="*/ 4245691 w 4245691"/>
                <a:gd name="connsiteY1" fmla="*/ 0 h 156004"/>
                <a:gd name="connsiteX0" fmla="*/ 0 w 4245691"/>
                <a:gd name="connsiteY0" fmla="*/ 156004 h 163985"/>
                <a:gd name="connsiteX1" fmla="*/ 4245691 w 4245691"/>
                <a:gd name="connsiteY1" fmla="*/ 0 h 163985"/>
                <a:gd name="connsiteX0" fmla="*/ 0 w 5449458"/>
                <a:gd name="connsiteY0" fmla="*/ 143648 h 143648"/>
                <a:gd name="connsiteX1" fmla="*/ 5449458 w 5449458"/>
                <a:gd name="connsiteY1" fmla="*/ 0 h 143648"/>
                <a:gd name="connsiteX0" fmla="*/ 0 w 5449458"/>
                <a:gd name="connsiteY0" fmla="*/ 143648 h 260913"/>
                <a:gd name="connsiteX1" fmla="*/ 1990356 w 5449458"/>
                <a:gd name="connsiteY1" fmla="*/ 260339 h 260913"/>
                <a:gd name="connsiteX2" fmla="*/ 5449458 w 5449458"/>
                <a:gd name="connsiteY2" fmla="*/ 0 h 260913"/>
                <a:gd name="connsiteX0" fmla="*/ 0 w 4693246"/>
                <a:gd name="connsiteY0" fmla="*/ 169 h 463018"/>
                <a:gd name="connsiteX1" fmla="*/ 1234144 w 4693246"/>
                <a:gd name="connsiteY1" fmla="*/ 462849 h 463018"/>
                <a:gd name="connsiteX2" fmla="*/ 4693246 w 4693246"/>
                <a:gd name="connsiteY2" fmla="*/ 202510 h 463018"/>
                <a:gd name="connsiteX0" fmla="*/ 153395 w 4846641"/>
                <a:gd name="connsiteY0" fmla="*/ 0 h 462988"/>
                <a:gd name="connsiteX1" fmla="*/ 1387539 w 4846641"/>
                <a:gd name="connsiteY1" fmla="*/ 462680 h 462988"/>
                <a:gd name="connsiteX2" fmla="*/ 4846641 w 4846641"/>
                <a:gd name="connsiteY2" fmla="*/ 202341 h 462988"/>
                <a:gd name="connsiteX0" fmla="*/ 212160 w 4457851"/>
                <a:gd name="connsiteY0" fmla="*/ 0 h 462988"/>
                <a:gd name="connsiteX1" fmla="*/ 998749 w 4457851"/>
                <a:gd name="connsiteY1" fmla="*/ 462680 h 462988"/>
                <a:gd name="connsiteX2" fmla="*/ 4457851 w 4457851"/>
                <a:gd name="connsiteY2" fmla="*/ 202341 h 462988"/>
                <a:gd name="connsiteX0" fmla="*/ 238795 w 4484486"/>
                <a:gd name="connsiteY0" fmla="*/ 0 h 462868"/>
                <a:gd name="connsiteX1" fmla="*/ 1025384 w 4484486"/>
                <a:gd name="connsiteY1" fmla="*/ 462680 h 462868"/>
                <a:gd name="connsiteX2" fmla="*/ 4484486 w 4484486"/>
                <a:gd name="connsiteY2" fmla="*/ 202341 h 462868"/>
                <a:gd name="connsiteX0" fmla="*/ 410770 w 4656461"/>
                <a:gd name="connsiteY0" fmla="*/ 0 h 425815"/>
                <a:gd name="connsiteX1" fmla="*/ 595476 w 4656461"/>
                <a:gd name="connsiteY1" fmla="*/ 425610 h 425815"/>
                <a:gd name="connsiteX2" fmla="*/ 4656461 w 4656461"/>
                <a:gd name="connsiteY2" fmla="*/ 202341 h 425815"/>
                <a:gd name="connsiteX0" fmla="*/ 410770 w 4656461"/>
                <a:gd name="connsiteY0" fmla="*/ 0 h 364069"/>
                <a:gd name="connsiteX1" fmla="*/ 595476 w 4656461"/>
                <a:gd name="connsiteY1" fmla="*/ 363827 h 364069"/>
                <a:gd name="connsiteX2" fmla="*/ 4656461 w 4656461"/>
                <a:gd name="connsiteY2" fmla="*/ 202341 h 364069"/>
                <a:gd name="connsiteX0" fmla="*/ 558636 w 4511100"/>
                <a:gd name="connsiteY0" fmla="*/ 0 h 388767"/>
                <a:gd name="connsiteX1" fmla="*/ 450115 w 4511100"/>
                <a:gd name="connsiteY1" fmla="*/ 388541 h 388767"/>
                <a:gd name="connsiteX2" fmla="*/ 4511100 w 4511100"/>
                <a:gd name="connsiteY2" fmla="*/ 227055 h 388767"/>
                <a:gd name="connsiteX0" fmla="*/ 445007 w 4613533"/>
                <a:gd name="connsiteY0" fmla="*/ 0 h 413467"/>
                <a:gd name="connsiteX1" fmla="*/ 552548 w 4613533"/>
                <a:gd name="connsiteY1" fmla="*/ 413255 h 413467"/>
                <a:gd name="connsiteX2" fmla="*/ 4613533 w 4613533"/>
                <a:gd name="connsiteY2" fmla="*/ 251769 h 413467"/>
                <a:gd name="connsiteX0" fmla="*/ 437894 w 4606420"/>
                <a:gd name="connsiteY0" fmla="*/ 0 h 351722"/>
                <a:gd name="connsiteX1" fmla="*/ 560868 w 4606420"/>
                <a:gd name="connsiteY1" fmla="*/ 351471 h 351722"/>
                <a:gd name="connsiteX2" fmla="*/ 4606420 w 4606420"/>
                <a:gd name="connsiteY2" fmla="*/ 251769 h 351722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251769 h 401116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338266 h 401116"/>
                <a:gd name="connsiteX0" fmla="*/ 391353 w 4638179"/>
                <a:gd name="connsiteY0" fmla="*/ 0 h 401116"/>
                <a:gd name="connsiteX1" fmla="*/ 623492 w 4638179"/>
                <a:gd name="connsiteY1" fmla="*/ 400898 h 401116"/>
                <a:gd name="connsiteX2" fmla="*/ 4638179 w 4638179"/>
                <a:gd name="connsiteY2" fmla="*/ 338266 h 401116"/>
                <a:gd name="connsiteX0" fmla="*/ 391353 w 4904398"/>
                <a:gd name="connsiteY0" fmla="*/ 0 h 401116"/>
                <a:gd name="connsiteX1" fmla="*/ 623492 w 4904398"/>
                <a:gd name="connsiteY1" fmla="*/ 400898 h 401116"/>
                <a:gd name="connsiteX2" fmla="*/ 4904398 w 4904398"/>
                <a:gd name="connsiteY2" fmla="*/ 322224 h 40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2453503" y="5467647"/>
              <a:ext cx="988875" cy="416499"/>
            </a:xfrm>
            <a:custGeom>
              <a:avLst/>
              <a:gdLst>
                <a:gd name="connsiteX0" fmla="*/ 755361 w 755361"/>
                <a:gd name="connsiteY0" fmla="*/ 383586 h 416878"/>
                <a:gd name="connsiteX1" fmla="*/ 1599 w 755361"/>
                <a:gd name="connsiteY1" fmla="*/ 383586 h 416878"/>
                <a:gd name="connsiteX2" fmla="*/ 557653 w 755361"/>
                <a:gd name="connsiteY2" fmla="*/ 37597 h 416878"/>
                <a:gd name="connsiteX3" fmla="*/ 619437 w 755361"/>
                <a:gd name="connsiteY3" fmla="*/ 25240 h 416878"/>
                <a:gd name="connsiteX0" fmla="*/ 754492 w 754492"/>
                <a:gd name="connsiteY0" fmla="*/ 358346 h 392510"/>
                <a:gd name="connsiteX1" fmla="*/ 730 w 754492"/>
                <a:gd name="connsiteY1" fmla="*/ 358346 h 392510"/>
                <a:gd name="connsiteX2" fmla="*/ 618568 w 754492"/>
                <a:gd name="connsiteY2" fmla="*/ 0 h 392510"/>
                <a:gd name="connsiteX0" fmla="*/ 1458409 w 1458409"/>
                <a:gd name="connsiteY0" fmla="*/ 358346 h 379568"/>
                <a:gd name="connsiteX1" fmla="*/ 312 w 1458409"/>
                <a:gd name="connsiteY1" fmla="*/ 333633 h 379568"/>
                <a:gd name="connsiteX2" fmla="*/ 1322485 w 1458409"/>
                <a:gd name="connsiteY2" fmla="*/ 0 h 379568"/>
                <a:gd name="connsiteX0" fmla="*/ 1483885 w 1483885"/>
                <a:gd name="connsiteY0" fmla="*/ 457200 h 484234"/>
                <a:gd name="connsiteX1" fmla="*/ 25788 w 1483885"/>
                <a:gd name="connsiteY1" fmla="*/ 432487 h 484234"/>
                <a:gd name="connsiteX2" fmla="*/ 569485 w 1483885"/>
                <a:gd name="connsiteY2" fmla="*/ 0 h 484234"/>
                <a:gd name="connsiteX0" fmla="*/ 1475175 w 1475175"/>
                <a:gd name="connsiteY0" fmla="*/ 469557 h 497359"/>
                <a:gd name="connsiteX1" fmla="*/ 17078 w 1475175"/>
                <a:gd name="connsiteY1" fmla="*/ 444844 h 497359"/>
                <a:gd name="connsiteX2" fmla="*/ 684342 w 1475175"/>
                <a:gd name="connsiteY2" fmla="*/ 0 h 497359"/>
                <a:gd name="connsiteX0" fmla="*/ 1482176 w 1482176"/>
                <a:gd name="connsiteY0" fmla="*/ 469557 h 497359"/>
                <a:gd name="connsiteX1" fmla="*/ 24079 w 1482176"/>
                <a:gd name="connsiteY1" fmla="*/ 444844 h 497359"/>
                <a:gd name="connsiteX2" fmla="*/ 691343 w 1482176"/>
                <a:gd name="connsiteY2" fmla="*/ 0 h 497359"/>
                <a:gd name="connsiteX0" fmla="*/ 1496003 w 1496003"/>
                <a:gd name="connsiteY0" fmla="*/ 383060 h 405670"/>
                <a:gd name="connsiteX1" fmla="*/ 37906 w 1496003"/>
                <a:gd name="connsiteY1" fmla="*/ 358347 h 405670"/>
                <a:gd name="connsiteX2" fmla="*/ 581603 w 1496003"/>
                <a:gd name="connsiteY2" fmla="*/ 0 h 405670"/>
                <a:gd name="connsiteX0" fmla="*/ 1498863 w 1498863"/>
                <a:gd name="connsiteY0" fmla="*/ 383060 h 405670"/>
                <a:gd name="connsiteX1" fmla="*/ 40766 w 1498863"/>
                <a:gd name="connsiteY1" fmla="*/ 358347 h 405670"/>
                <a:gd name="connsiteX2" fmla="*/ 584463 w 1498863"/>
                <a:gd name="connsiteY2" fmla="*/ 0 h 405670"/>
                <a:gd name="connsiteX0" fmla="*/ 1473706 w 1473706"/>
                <a:gd name="connsiteY0" fmla="*/ 383060 h 440354"/>
                <a:gd name="connsiteX1" fmla="*/ 15609 w 1473706"/>
                <a:gd name="connsiteY1" fmla="*/ 358347 h 440354"/>
                <a:gd name="connsiteX2" fmla="*/ 559306 w 1473706"/>
                <a:gd name="connsiteY2" fmla="*/ 0 h 440354"/>
                <a:gd name="connsiteX0" fmla="*/ 1682620 w 1682620"/>
                <a:gd name="connsiteY0" fmla="*/ 383060 h 405670"/>
                <a:gd name="connsiteX1" fmla="*/ 51528 w 1682620"/>
                <a:gd name="connsiteY1" fmla="*/ 358347 h 405670"/>
                <a:gd name="connsiteX2" fmla="*/ 595225 w 1682620"/>
                <a:gd name="connsiteY2" fmla="*/ 0 h 405670"/>
                <a:gd name="connsiteX0" fmla="*/ 1653020 w 1653020"/>
                <a:gd name="connsiteY0" fmla="*/ 320540 h 339742"/>
                <a:gd name="connsiteX1" fmla="*/ 21928 w 1653020"/>
                <a:gd name="connsiteY1" fmla="*/ 295827 h 339742"/>
                <a:gd name="connsiteX2" fmla="*/ 825980 w 1653020"/>
                <a:gd name="connsiteY2" fmla="*/ 0 h 339742"/>
                <a:gd name="connsiteX0" fmla="*/ 1717144 w 1717144"/>
                <a:gd name="connsiteY0" fmla="*/ 381397 h 403200"/>
                <a:gd name="connsiteX1" fmla="*/ 86052 w 1717144"/>
                <a:gd name="connsiteY1" fmla="*/ 356684 h 403200"/>
                <a:gd name="connsiteX2" fmla="*/ 296123 w 1717144"/>
                <a:gd name="connsiteY2" fmla="*/ 12588 h 403200"/>
                <a:gd name="connsiteX3" fmla="*/ 890104 w 1717144"/>
                <a:gd name="connsiteY3" fmla="*/ 60857 h 403200"/>
                <a:gd name="connsiteX0" fmla="*/ 1717144 w 1717144"/>
                <a:gd name="connsiteY0" fmla="*/ 376649 h 398452"/>
                <a:gd name="connsiteX1" fmla="*/ 86052 w 1717144"/>
                <a:gd name="connsiteY1" fmla="*/ 351936 h 398452"/>
                <a:gd name="connsiteX2" fmla="*/ 296123 w 1717144"/>
                <a:gd name="connsiteY2" fmla="*/ 7840 h 398452"/>
                <a:gd name="connsiteX3" fmla="*/ 651445 w 1717144"/>
                <a:gd name="connsiteY3" fmla="*/ 143636 h 398452"/>
                <a:gd name="connsiteX0" fmla="*/ 1717144 w 1717144"/>
                <a:gd name="connsiteY0" fmla="*/ 384043 h 405846"/>
                <a:gd name="connsiteX1" fmla="*/ 86052 w 1717144"/>
                <a:gd name="connsiteY1" fmla="*/ 359330 h 405846"/>
                <a:gd name="connsiteX2" fmla="*/ 296123 w 1717144"/>
                <a:gd name="connsiteY2" fmla="*/ 15234 h 405846"/>
                <a:gd name="connsiteX3" fmla="*/ 1237241 w 1717144"/>
                <a:gd name="connsiteY3" fmla="*/ 38495 h 405846"/>
                <a:gd name="connsiteX0" fmla="*/ 1717144 w 1717144"/>
                <a:gd name="connsiteY0" fmla="*/ 377444 h 399247"/>
                <a:gd name="connsiteX1" fmla="*/ 86052 w 1717144"/>
                <a:gd name="connsiteY1" fmla="*/ 352731 h 399247"/>
                <a:gd name="connsiteX2" fmla="*/ 296123 w 1717144"/>
                <a:gd name="connsiteY2" fmla="*/ 8635 h 399247"/>
                <a:gd name="connsiteX3" fmla="*/ 1237241 w 1717144"/>
                <a:gd name="connsiteY3" fmla="*/ 31896 h 399247"/>
                <a:gd name="connsiteX0" fmla="*/ 1717144 w 1717144"/>
                <a:gd name="connsiteY0" fmla="*/ 416694 h 438497"/>
                <a:gd name="connsiteX1" fmla="*/ 86052 w 1717144"/>
                <a:gd name="connsiteY1" fmla="*/ 391981 h 438497"/>
                <a:gd name="connsiteX2" fmla="*/ 296123 w 1717144"/>
                <a:gd name="connsiteY2" fmla="*/ 47885 h 438497"/>
                <a:gd name="connsiteX3" fmla="*/ 1237241 w 1717144"/>
                <a:gd name="connsiteY3" fmla="*/ 71146 h 438497"/>
                <a:gd name="connsiteX0" fmla="*/ 1717144 w 1717144"/>
                <a:gd name="connsiteY0" fmla="*/ 385519 h 407322"/>
                <a:gd name="connsiteX1" fmla="*/ 86052 w 1717144"/>
                <a:gd name="connsiteY1" fmla="*/ 360806 h 407322"/>
                <a:gd name="connsiteX2" fmla="*/ 296123 w 1717144"/>
                <a:gd name="connsiteY2" fmla="*/ 16710 h 407322"/>
                <a:gd name="connsiteX3" fmla="*/ 751724 w 1717144"/>
                <a:gd name="connsiteY3" fmla="*/ 141722 h 407322"/>
                <a:gd name="connsiteX0" fmla="*/ 1717144 w 1717144"/>
                <a:gd name="connsiteY0" fmla="*/ 385132 h 406935"/>
                <a:gd name="connsiteX1" fmla="*/ 86052 w 1717144"/>
                <a:gd name="connsiteY1" fmla="*/ 360419 h 406935"/>
                <a:gd name="connsiteX2" fmla="*/ 296123 w 1717144"/>
                <a:gd name="connsiteY2" fmla="*/ 16323 h 406935"/>
                <a:gd name="connsiteX3" fmla="*/ 751724 w 1717144"/>
                <a:gd name="connsiteY3" fmla="*/ 141335 h 406935"/>
                <a:gd name="connsiteX0" fmla="*/ 1717144 w 1717144"/>
                <a:gd name="connsiteY0" fmla="*/ 402465 h 424268"/>
                <a:gd name="connsiteX1" fmla="*/ 86052 w 1717144"/>
                <a:gd name="connsiteY1" fmla="*/ 377752 h 424268"/>
                <a:gd name="connsiteX2" fmla="*/ 296123 w 1717144"/>
                <a:gd name="connsiteY2" fmla="*/ 33656 h 424268"/>
                <a:gd name="connsiteX3" fmla="*/ 751724 w 1717144"/>
                <a:gd name="connsiteY3" fmla="*/ 158668 h 424268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36283 w 1736283"/>
                <a:gd name="connsiteY0" fmla="*/ 399831 h 421458"/>
                <a:gd name="connsiteX1" fmla="*/ 105191 w 1736283"/>
                <a:gd name="connsiteY1" fmla="*/ 375118 h 421458"/>
                <a:gd name="connsiteX2" fmla="*/ 243539 w 1736283"/>
                <a:gd name="connsiteY2" fmla="*/ 34201 h 421458"/>
                <a:gd name="connsiteX3" fmla="*/ 770863 w 1736283"/>
                <a:gd name="connsiteY3" fmla="*/ 156034 h 4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83" h="421458">
                  <a:moveTo>
                    <a:pt x="1736283" y="399831"/>
                  </a:moveTo>
                  <a:cubicBezTo>
                    <a:pt x="1375877" y="428663"/>
                    <a:pt x="353982" y="436056"/>
                    <a:pt x="105191" y="375118"/>
                  </a:cubicBezTo>
                  <a:cubicBezTo>
                    <a:pt x="-143600" y="314180"/>
                    <a:pt x="109530" y="83505"/>
                    <a:pt x="243539" y="34201"/>
                  </a:cubicBezTo>
                  <a:cubicBezTo>
                    <a:pt x="438239" y="-56438"/>
                    <a:pt x="1137030" y="50085"/>
                    <a:pt x="770863" y="15603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3316936" y="3641870"/>
            <a:ext cx="466974" cy="800526"/>
          </a:xfrm>
          <a:custGeom>
            <a:avLst/>
            <a:gdLst>
              <a:gd name="connsiteX0" fmla="*/ 0 w 786063"/>
              <a:gd name="connsiteY0" fmla="*/ 0 h 1347536"/>
              <a:gd name="connsiteX1" fmla="*/ 513347 w 786063"/>
              <a:gd name="connsiteY1" fmla="*/ 401052 h 1347536"/>
              <a:gd name="connsiteX2" fmla="*/ 336884 w 786063"/>
              <a:gd name="connsiteY2" fmla="*/ 1155031 h 1347536"/>
              <a:gd name="connsiteX3" fmla="*/ 786063 w 786063"/>
              <a:gd name="connsiteY3" fmla="*/ 1347536 h 134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1347536">
                <a:moveTo>
                  <a:pt x="0" y="0"/>
                </a:moveTo>
                <a:cubicBezTo>
                  <a:pt x="228600" y="104273"/>
                  <a:pt x="457200" y="208547"/>
                  <a:pt x="513347" y="401052"/>
                </a:cubicBezTo>
                <a:cubicBezTo>
                  <a:pt x="569494" y="593557"/>
                  <a:pt x="291431" y="997284"/>
                  <a:pt x="336884" y="1155031"/>
                </a:cubicBezTo>
                <a:cubicBezTo>
                  <a:pt x="382337" y="1312778"/>
                  <a:pt x="584200" y="1330157"/>
                  <a:pt x="786063" y="1347536"/>
                </a:cubicBezTo>
              </a:path>
            </a:pathLst>
          </a:custGeom>
          <a:noFill/>
          <a:ln w="25400" cap="rnd">
            <a:solidFill>
              <a:srgbClr val="9DC3E6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3870847" y="725646"/>
            <a:ext cx="3971693" cy="4252077"/>
            <a:chOff x="4427538" y="954088"/>
            <a:chExt cx="3333750" cy="3729038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5" name="文本框 94"/>
          <p:cNvSpPr txBox="1"/>
          <p:nvPr/>
        </p:nvSpPr>
        <p:spPr>
          <a:xfrm flipH="1">
            <a:off x="4721924" y="1424370"/>
            <a:ext cx="2264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01</a:t>
            </a:r>
            <a:endParaRPr lang="zh-CN" altLang="en-US" sz="8000" spc="300" dirty="0"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DB1A19-6250-A445-88B9-6C1A2DD85A6C}"/>
              </a:ext>
            </a:extLst>
          </p:cNvPr>
          <p:cNvSpPr txBox="1"/>
          <p:nvPr/>
        </p:nvSpPr>
        <p:spPr>
          <a:xfrm>
            <a:off x="4413852" y="5086350"/>
            <a:ext cx="28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/>
              <a:t>目的與動機</a:t>
            </a:r>
          </a:p>
        </p:txBody>
      </p:sp>
    </p:spTree>
    <p:extLst>
      <p:ext uri="{BB962C8B-B14F-4D97-AF65-F5344CB8AC3E}">
        <p14:creationId xmlns:p14="http://schemas.microsoft.com/office/powerpoint/2010/main" val="1250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31"/>
          <p:cNvSpPr/>
          <p:nvPr/>
        </p:nvSpPr>
        <p:spPr>
          <a:xfrm>
            <a:off x="7823246" y="4105103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3" name="椭圆 31"/>
          <p:cNvSpPr/>
          <p:nvPr/>
        </p:nvSpPr>
        <p:spPr>
          <a:xfrm>
            <a:off x="7823247" y="2133600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635019" y="4134131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3" name="椭圆 31"/>
          <p:cNvSpPr/>
          <p:nvPr/>
        </p:nvSpPr>
        <p:spPr>
          <a:xfrm>
            <a:off x="4635019" y="2162628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0" name="椭圆 31"/>
          <p:cNvSpPr/>
          <p:nvPr/>
        </p:nvSpPr>
        <p:spPr>
          <a:xfrm>
            <a:off x="1470498" y="4134131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9" name="椭圆 31"/>
          <p:cNvSpPr/>
          <p:nvPr/>
        </p:nvSpPr>
        <p:spPr>
          <a:xfrm>
            <a:off x="1470499" y="2162628"/>
            <a:ext cx="2764985" cy="15699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1596630" y="2542410"/>
            <a:ext cx="251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n-ea"/>
              </a:rPr>
              <a:t>3D</a:t>
            </a:r>
            <a:r>
              <a:rPr lang="zh-TW" altLang="en-US" sz="2400" b="1" dirty="0">
                <a:latin typeface="+mn-ea"/>
              </a:rPr>
              <a:t>模型</a:t>
            </a:r>
            <a:endParaRPr lang="en-US" altLang="zh-TW" sz="2400" b="1" dirty="0">
              <a:latin typeface="+mn-ea"/>
            </a:endParaRPr>
          </a:p>
          <a:p>
            <a:pPr algn="ctr"/>
            <a:r>
              <a:rPr lang="zh-TW" altLang="en-US" sz="2000" dirty="0">
                <a:latin typeface="+mn-ea"/>
              </a:rPr>
              <a:t>不知要去哪裡載入</a:t>
            </a:r>
            <a:endParaRPr lang="en-US" sz="2000" dirty="0">
              <a:latin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45" name="任意多边形 44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48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C45D35-D53E-1B4A-8323-B791BE1FA031}"/>
              </a:ext>
            </a:extLst>
          </p:cNvPr>
          <p:cNvSpPr txBox="1"/>
          <p:nvPr/>
        </p:nvSpPr>
        <p:spPr>
          <a:xfrm>
            <a:off x="4513621" y="1267093"/>
            <a:ext cx="3590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/>
              <a:t>期中報告完後遇到的問題</a:t>
            </a:r>
          </a:p>
        </p:txBody>
      </p:sp>
      <p:sp>
        <p:nvSpPr>
          <p:cNvPr id="95" name="TextBox 25">
            <a:extLst>
              <a:ext uri="{FF2B5EF4-FFF2-40B4-BE49-F238E27FC236}">
                <a16:creationId xmlns:a16="http://schemas.microsoft.com/office/drawing/2014/main" id="{69EE6800-A43A-F84B-B3B2-FC15AD666DBB}"/>
              </a:ext>
            </a:extLst>
          </p:cNvPr>
          <p:cNvSpPr txBox="1"/>
          <p:nvPr/>
        </p:nvSpPr>
        <p:spPr>
          <a:xfrm>
            <a:off x="4789540" y="2274962"/>
            <a:ext cx="2516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程式要在哪寫</a:t>
            </a:r>
            <a:endParaRPr lang="en-US" altLang="zh-TW" sz="2400" b="1" dirty="0">
              <a:latin typeface="+mn-ea"/>
            </a:endParaRPr>
          </a:p>
          <a:p>
            <a:pPr algn="ctr"/>
            <a:r>
              <a:rPr lang="zh-TW" altLang="en-US" sz="2000" dirty="0">
                <a:latin typeface="+mn-ea"/>
              </a:rPr>
              <a:t>不知道</a:t>
            </a:r>
            <a:r>
              <a:rPr lang="en-US" altLang="zh-TW" sz="2000" dirty="0">
                <a:latin typeface="+mn-ea"/>
              </a:rPr>
              <a:t>3D</a:t>
            </a:r>
            <a:r>
              <a:rPr lang="zh-TW" altLang="en-US" sz="2000" dirty="0">
                <a:latin typeface="+mn-ea"/>
              </a:rPr>
              <a:t>模型下載成功後可不可以跟</a:t>
            </a:r>
            <a:r>
              <a:rPr lang="en-US" altLang="zh-TW" sz="2000" dirty="0">
                <a:latin typeface="+mn-ea"/>
              </a:rPr>
              <a:t>python</a:t>
            </a:r>
            <a:r>
              <a:rPr lang="zh-TW" altLang="en-US" sz="2000" dirty="0">
                <a:latin typeface="+mn-ea"/>
              </a:rPr>
              <a:t>相容</a:t>
            </a:r>
            <a:endParaRPr lang="en-US" sz="2000" dirty="0">
              <a:latin typeface="+mn-ea"/>
            </a:endParaRPr>
          </a:p>
        </p:txBody>
      </p:sp>
      <p:sp>
        <p:nvSpPr>
          <p:cNvPr id="96" name="TextBox 25">
            <a:extLst>
              <a:ext uri="{FF2B5EF4-FFF2-40B4-BE49-F238E27FC236}">
                <a16:creationId xmlns:a16="http://schemas.microsoft.com/office/drawing/2014/main" id="{35A7ECE1-74AA-E942-AC51-4999EA107CD4}"/>
              </a:ext>
            </a:extLst>
          </p:cNvPr>
          <p:cNvSpPr txBox="1"/>
          <p:nvPr/>
        </p:nvSpPr>
        <p:spPr>
          <a:xfrm>
            <a:off x="8019963" y="2388521"/>
            <a:ext cx="2516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無人討論</a:t>
            </a:r>
            <a:endParaRPr lang="en-US" altLang="zh-TW" sz="2400" b="1" dirty="0">
              <a:latin typeface="+mn-ea"/>
            </a:endParaRPr>
          </a:p>
          <a:p>
            <a:pPr algn="ctr"/>
            <a:r>
              <a:rPr lang="zh-TW" altLang="en-US" sz="2000" dirty="0">
                <a:latin typeface="+mn-ea"/>
              </a:rPr>
              <a:t>問了身邊會寫程式的人都表示太難了</a:t>
            </a:r>
            <a:endParaRPr lang="en-US" sz="2000" dirty="0">
              <a:latin typeface="+mn-ea"/>
            </a:endParaRPr>
          </a:p>
        </p:txBody>
      </p:sp>
      <p:sp>
        <p:nvSpPr>
          <p:cNvPr id="97" name="TextBox 25">
            <a:extLst>
              <a:ext uri="{FF2B5EF4-FFF2-40B4-BE49-F238E27FC236}">
                <a16:creationId xmlns:a16="http://schemas.microsoft.com/office/drawing/2014/main" id="{9B4F1D21-D04A-7946-9539-7885EFB33AF7}"/>
              </a:ext>
            </a:extLst>
          </p:cNvPr>
          <p:cNvSpPr txBox="1"/>
          <p:nvPr/>
        </p:nvSpPr>
        <p:spPr>
          <a:xfrm>
            <a:off x="1650760" y="4281603"/>
            <a:ext cx="2516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時間不足</a:t>
            </a:r>
            <a:endParaRPr lang="en-US" altLang="zh-TW" sz="2400" b="1" dirty="0">
              <a:latin typeface="+mn-ea"/>
            </a:endParaRPr>
          </a:p>
          <a:p>
            <a:pPr algn="ctr"/>
            <a:r>
              <a:rPr lang="en-US" sz="2000" dirty="0" err="1">
                <a:latin typeface="+mn-ea"/>
              </a:rPr>
              <a:t>期中的報告除了寫出程式外還要再做成視窗網頁</a:t>
            </a:r>
            <a:endParaRPr lang="en-US" sz="2000" dirty="0">
              <a:latin typeface="+mn-ea"/>
            </a:endParaRPr>
          </a:p>
        </p:txBody>
      </p:sp>
      <p:sp>
        <p:nvSpPr>
          <p:cNvPr id="98" name="TextBox 25">
            <a:extLst>
              <a:ext uri="{FF2B5EF4-FFF2-40B4-BE49-F238E27FC236}">
                <a16:creationId xmlns:a16="http://schemas.microsoft.com/office/drawing/2014/main" id="{E8EA4E0D-3986-A346-8685-2710D6AC0935}"/>
              </a:ext>
            </a:extLst>
          </p:cNvPr>
          <p:cNvSpPr txBox="1"/>
          <p:nvPr/>
        </p:nvSpPr>
        <p:spPr>
          <a:xfrm>
            <a:off x="4820345" y="4505374"/>
            <a:ext cx="2516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超出自己的能力</a:t>
            </a:r>
            <a:endParaRPr lang="en-US" sz="2000" dirty="0">
              <a:latin typeface="+mn-ea"/>
            </a:endParaRPr>
          </a:p>
          <a:p>
            <a:pPr algn="ctr"/>
            <a:r>
              <a:rPr lang="en-US" sz="2000" dirty="0" err="1">
                <a:latin typeface="+mn-ea"/>
              </a:rPr>
              <a:t>應該要一步步慢慢來</a:t>
            </a:r>
            <a:endParaRPr lang="en-US" sz="2000" dirty="0">
              <a:latin typeface="+mn-ea"/>
            </a:endParaRPr>
          </a:p>
        </p:txBody>
      </p:sp>
      <p:sp>
        <p:nvSpPr>
          <p:cNvPr id="99" name="TextBox 25">
            <a:extLst>
              <a:ext uri="{FF2B5EF4-FFF2-40B4-BE49-F238E27FC236}">
                <a16:creationId xmlns:a16="http://schemas.microsoft.com/office/drawing/2014/main" id="{6CADF30A-4E79-6547-A041-79D66329AB75}"/>
              </a:ext>
            </a:extLst>
          </p:cNvPr>
          <p:cNvSpPr txBox="1"/>
          <p:nvPr/>
        </p:nvSpPr>
        <p:spPr>
          <a:xfrm>
            <a:off x="8019963" y="4260486"/>
            <a:ext cx="2516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n-ea"/>
              </a:rPr>
              <a:t>電腦下載問題</a:t>
            </a:r>
            <a:endParaRPr lang="en-US" altLang="zh-TW" sz="2400" b="1" dirty="0">
              <a:latin typeface="+mn-ea"/>
            </a:endParaRPr>
          </a:p>
          <a:p>
            <a:pPr algn="ctr"/>
            <a:r>
              <a:rPr lang="en-US" sz="2000" dirty="0" err="1">
                <a:latin typeface="+mn-ea"/>
              </a:rPr>
              <a:t>Apple在下載多個程式時會比其他電腦還要麻煩</a:t>
            </a:r>
            <a:endParaRPr 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4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4752895" y="1485707"/>
            <a:ext cx="6445028" cy="3030686"/>
          </a:xfrm>
          <a:custGeom>
            <a:avLst/>
            <a:gdLst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" fmla="*/ 6072123 w 6377000"/>
              <a:gd name="connsiteY0" fmla="*/ 519638 h 3001581"/>
              <a:gd name="connsiteX1" fmla="*/ 3250545 w 6377000"/>
              <a:gd name="connsiteY1" fmla="*/ 23250 h 3001581"/>
              <a:gd name="connsiteX2" fmla="*/ 63208 w 6377000"/>
              <a:gd name="connsiteY2" fmla="*/ 1029090 h 3001581"/>
              <a:gd name="connsiteX3" fmla="*/ 729414 w 6377000"/>
              <a:gd name="connsiteY3" fmla="*/ 2531318 h 3001581"/>
              <a:gd name="connsiteX4" fmla="*/ 233025 w 6377000"/>
              <a:gd name="connsiteY4" fmla="*/ 3001581 h 3001581"/>
              <a:gd name="connsiteX5" fmla="*/ 1500123 w 6377000"/>
              <a:gd name="connsiteY5" fmla="*/ 2688072 h 3001581"/>
              <a:gd name="connsiteX6" fmla="*/ 5784740 w 6377000"/>
              <a:gd name="connsiteY6" fmla="*/ 2648884 h 3001581"/>
              <a:gd name="connsiteX7" fmla="*/ 6072123 w 6377000"/>
              <a:gd name="connsiteY7" fmla="*/ 519638 h 3001581"/>
              <a:gd name="connsiteX0" fmla="*/ 6202752 w 6463800"/>
              <a:gd name="connsiteY0" fmla="*/ 673348 h 2985474"/>
              <a:gd name="connsiteX1" fmla="*/ 3250545 w 6463800"/>
              <a:gd name="connsiteY1" fmla="*/ 7143 h 2985474"/>
              <a:gd name="connsiteX2" fmla="*/ 63208 w 6463800"/>
              <a:gd name="connsiteY2" fmla="*/ 1012983 h 2985474"/>
              <a:gd name="connsiteX3" fmla="*/ 729414 w 6463800"/>
              <a:gd name="connsiteY3" fmla="*/ 2515211 h 2985474"/>
              <a:gd name="connsiteX4" fmla="*/ 233025 w 6463800"/>
              <a:gd name="connsiteY4" fmla="*/ 2985474 h 2985474"/>
              <a:gd name="connsiteX5" fmla="*/ 1500123 w 6463800"/>
              <a:gd name="connsiteY5" fmla="*/ 2671965 h 2985474"/>
              <a:gd name="connsiteX6" fmla="*/ 5784740 w 6463800"/>
              <a:gd name="connsiteY6" fmla="*/ 2632777 h 2985474"/>
              <a:gd name="connsiteX7" fmla="*/ 6202752 w 6463800"/>
              <a:gd name="connsiteY7" fmla="*/ 673348 h 2985474"/>
              <a:gd name="connsiteX0" fmla="*/ 6202752 w 6463800"/>
              <a:gd name="connsiteY0" fmla="*/ 673348 h 3037725"/>
              <a:gd name="connsiteX1" fmla="*/ 3250545 w 6463800"/>
              <a:gd name="connsiteY1" fmla="*/ 7143 h 3037725"/>
              <a:gd name="connsiteX2" fmla="*/ 63208 w 6463800"/>
              <a:gd name="connsiteY2" fmla="*/ 1012983 h 3037725"/>
              <a:gd name="connsiteX3" fmla="*/ 729414 w 6463800"/>
              <a:gd name="connsiteY3" fmla="*/ 2515211 h 3037725"/>
              <a:gd name="connsiteX4" fmla="*/ 533471 w 6463800"/>
              <a:gd name="connsiteY4" fmla="*/ 3037725 h 3037725"/>
              <a:gd name="connsiteX5" fmla="*/ 1500123 w 6463800"/>
              <a:gd name="connsiteY5" fmla="*/ 2671965 h 3037725"/>
              <a:gd name="connsiteX6" fmla="*/ 5784740 w 6463800"/>
              <a:gd name="connsiteY6" fmla="*/ 2632777 h 3037725"/>
              <a:gd name="connsiteX7" fmla="*/ 6202752 w 6463800"/>
              <a:gd name="connsiteY7" fmla="*/ 673348 h 3037725"/>
              <a:gd name="connsiteX0" fmla="*/ 6202752 w 6399662"/>
              <a:gd name="connsiteY0" fmla="*/ 673568 h 3037945"/>
              <a:gd name="connsiteX1" fmla="*/ 3250545 w 6399662"/>
              <a:gd name="connsiteY1" fmla="*/ 7363 h 3037945"/>
              <a:gd name="connsiteX2" fmla="*/ 63208 w 6399662"/>
              <a:gd name="connsiteY2" fmla="*/ 1013203 h 3037945"/>
              <a:gd name="connsiteX3" fmla="*/ 729414 w 6399662"/>
              <a:gd name="connsiteY3" fmla="*/ 2515431 h 3037945"/>
              <a:gd name="connsiteX4" fmla="*/ 533471 w 6399662"/>
              <a:gd name="connsiteY4" fmla="*/ 3037945 h 3037945"/>
              <a:gd name="connsiteX5" fmla="*/ 1500123 w 6399662"/>
              <a:gd name="connsiteY5" fmla="*/ 2672185 h 3037945"/>
              <a:gd name="connsiteX6" fmla="*/ 5614923 w 6399662"/>
              <a:gd name="connsiteY6" fmla="*/ 2698311 h 3037945"/>
              <a:gd name="connsiteX7" fmla="*/ 6202752 w 6399662"/>
              <a:gd name="connsiteY7" fmla="*/ 673568 h 3037945"/>
              <a:gd name="connsiteX0" fmla="*/ 6202752 w 6427727"/>
              <a:gd name="connsiteY0" fmla="*/ 673568 h 3037945"/>
              <a:gd name="connsiteX1" fmla="*/ 3250545 w 6427727"/>
              <a:gd name="connsiteY1" fmla="*/ 7363 h 3037945"/>
              <a:gd name="connsiteX2" fmla="*/ 63208 w 6427727"/>
              <a:gd name="connsiteY2" fmla="*/ 1013203 h 3037945"/>
              <a:gd name="connsiteX3" fmla="*/ 729414 w 6427727"/>
              <a:gd name="connsiteY3" fmla="*/ 2515431 h 3037945"/>
              <a:gd name="connsiteX4" fmla="*/ 533471 w 6427727"/>
              <a:gd name="connsiteY4" fmla="*/ 3037945 h 3037945"/>
              <a:gd name="connsiteX5" fmla="*/ 1500123 w 6427727"/>
              <a:gd name="connsiteY5" fmla="*/ 2672185 h 3037945"/>
              <a:gd name="connsiteX6" fmla="*/ 5614923 w 6427727"/>
              <a:gd name="connsiteY6" fmla="*/ 2698311 h 3037945"/>
              <a:gd name="connsiteX7" fmla="*/ 6202752 w 6427727"/>
              <a:gd name="connsiteY7" fmla="*/ 673568 h 3037945"/>
              <a:gd name="connsiteX0" fmla="*/ 6202752 w 6427727"/>
              <a:gd name="connsiteY0" fmla="*/ 666268 h 3030645"/>
              <a:gd name="connsiteX1" fmla="*/ 3250545 w 6427727"/>
              <a:gd name="connsiteY1" fmla="*/ 63 h 3030645"/>
              <a:gd name="connsiteX2" fmla="*/ 63208 w 6427727"/>
              <a:gd name="connsiteY2" fmla="*/ 1005903 h 3030645"/>
              <a:gd name="connsiteX3" fmla="*/ 729414 w 6427727"/>
              <a:gd name="connsiteY3" fmla="*/ 2508131 h 3030645"/>
              <a:gd name="connsiteX4" fmla="*/ 533471 w 6427727"/>
              <a:gd name="connsiteY4" fmla="*/ 3030645 h 3030645"/>
              <a:gd name="connsiteX5" fmla="*/ 1500123 w 6427727"/>
              <a:gd name="connsiteY5" fmla="*/ 2664885 h 3030645"/>
              <a:gd name="connsiteX6" fmla="*/ 5614923 w 6427727"/>
              <a:gd name="connsiteY6" fmla="*/ 2691011 h 3030645"/>
              <a:gd name="connsiteX7" fmla="*/ 6202752 w 6427727"/>
              <a:gd name="connsiteY7" fmla="*/ 666268 h 3030645"/>
              <a:gd name="connsiteX0" fmla="*/ 6202752 w 6445028"/>
              <a:gd name="connsiteY0" fmla="*/ 666309 h 3030686"/>
              <a:gd name="connsiteX1" fmla="*/ 3250545 w 6445028"/>
              <a:gd name="connsiteY1" fmla="*/ 104 h 3030686"/>
              <a:gd name="connsiteX2" fmla="*/ 63208 w 6445028"/>
              <a:gd name="connsiteY2" fmla="*/ 1005944 h 3030686"/>
              <a:gd name="connsiteX3" fmla="*/ 729414 w 6445028"/>
              <a:gd name="connsiteY3" fmla="*/ 2508172 h 3030686"/>
              <a:gd name="connsiteX4" fmla="*/ 533471 w 6445028"/>
              <a:gd name="connsiteY4" fmla="*/ 3030686 h 3030686"/>
              <a:gd name="connsiteX5" fmla="*/ 1500123 w 6445028"/>
              <a:gd name="connsiteY5" fmla="*/ 2664926 h 3030686"/>
              <a:gd name="connsiteX6" fmla="*/ 5614923 w 6445028"/>
              <a:gd name="connsiteY6" fmla="*/ 2691052 h 3030686"/>
              <a:gd name="connsiteX7" fmla="*/ 6202752 w 6445028"/>
              <a:gd name="connsiteY7" fmla="*/ 666309 h 303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5028" h="3030686">
                <a:moveTo>
                  <a:pt x="6202752" y="666309"/>
                </a:moveTo>
                <a:cubicBezTo>
                  <a:pt x="5769501" y="126378"/>
                  <a:pt x="4286865" y="-4250"/>
                  <a:pt x="3250545" y="104"/>
                </a:cubicBezTo>
                <a:cubicBezTo>
                  <a:pt x="2214225" y="4458"/>
                  <a:pt x="365830" y="169922"/>
                  <a:pt x="63208" y="1005944"/>
                </a:cubicBezTo>
                <a:cubicBezTo>
                  <a:pt x="-239414" y="1841966"/>
                  <a:pt x="637974" y="2244738"/>
                  <a:pt x="729414" y="2508172"/>
                </a:cubicBezTo>
                <a:lnTo>
                  <a:pt x="533471" y="3030686"/>
                </a:lnTo>
                <a:lnTo>
                  <a:pt x="1500123" y="2664926"/>
                </a:lnTo>
                <a:cubicBezTo>
                  <a:pt x="2242529" y="2749835"/>
                  <a:pt x="4713586" y="2919652"/>
                  <a:pt x="5614923" y="2691052"/>
                </a:cubicBezTo>
                <a:cubicBezTo>
                  <a:pt x="6516260" y="2462452"/>
                  <a:pt x="6636003" y="1206240"/>
                  <a:pt x="6202752" y="666309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66314" y="2279224"/>
            <a:ext cx="4086581" cy="4729556"/>
            <a:chOff x="4427538" y="954088"/>
            <a:chExt cx="3333750" cy="3729038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25267" y="3584480"/>
            <a:ext cx="2254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換主題</a:t>
            </a:r>
            <a:endParaRPr lang="zh-CN" altLang="en-US" sz="4800" dirty="0">
              <a:solidFill>
                <a:srgbClr val="9DC3E6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F2F8F8-8507-8547-82D5-EA318BB59263}"/>
              </a:ext>
            </a:extLst>
          </p:cNvPr>
          <p:cNvSpPr txBox="1"/>
          <p:nvPr/>
        </p:nvSpPr>
        <p:spPr>
          <a:xfrm>
            <a:off x="6096000" y="1835192"/>
            <a:ext cx="6302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/>
              <a:t>健康相關＋有接觸過的</a:t>
            </a:r>
            <a:endParaRPr kumimoji="1" lang="en-US" altLang="zh-TW" sz="3200" dirty="0"/>
          </a:p>
          <a:p>
            <a:r>
              <a:rPr kumimoji="1" lang="zh-TW" altLang="en-US" sz="3200" dirty="0"/>
              <a:t>＝用</a:t>
            </a:r>
            <a:r>
              <a:rPr kumimoji="1" lang="zh-TW" altLang="en-US" sz="3200" b="1" u="sng" dirty="0"/>
              <a:t>爬蟲爬食物熱量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1DEF4E-76BE-0244-8598-B276DF3F7C19}"/>
              </a:ext>
            </a:extLst>
          </p:cNvPr>
          <p:cNvSpPr txBox="1"/>
          <p:nvPr/>
        </p:nvSpPr>
        <p:spPr>
          <a:xfrm>
            <a:off x="5640277" y="3023086"/>
            <a:ext cx="5151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用</a:t>
            </a:r>
            <a:r>
              <a:rPr kumimoji="1" lang="en-US" altLang="zh-TW" sz="2800" dirty="0"/>
              <a:t>python</a:t>
            </a:r>
            <a:r>
              <a:rPr kumimoji="1" lang="zh-TW" altLang="en-US" sz="2800" dirty="0"/>
              <a:t>寫爬蟲程式後，輸入所吃的食物會顯示其含有的熱量</a:t>
            </a:r>
          </a:p>
        </p:txBody>
      </p:sp>
    </p:spTree>
    <p:extLst>
      <p:ext uri="{BB962C8B-B14F-4D97-AF65-F5344CB8AC3E}">
        <p14:creationId xmlns:p14="http://schemas.microsoft.com/office/powerpoint/2010/main" val="34291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34"/>
          <p:cNvSpPr>
            <a:spLocks noEditPoints="1"/>
          </p:cNvSpPr>
          <p:nvPr/>
        </p:nvSpPr>
        <p:spPr bwMode="auto">
          <a:xfrm flipH="1">
            <a:off x="2488679" y="3392994"/>
            <a:ext cx="585223" cy="3794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3503" y="5381090"/>
            <a:ext cx="6965448" cy="503056"/>
            <a:chOff x="2453503" y="5381090"/>
            <a:chExt cx="6965448" cy="503056"/>
          </a:xfrm>
        </p:grpSpPr>
        <p:sp>
          <p:nvSpPr>
            <p:cNvPr id="98" name="Freeform 34"/>
            <p:cNvSpPr>
              <a:spLocks noEditPoints="1"/>
            </p:cNvSpPr>
            <p:nvPr/>
          </p:nvSpPr>
          <p:spPr bwMode="auto">
            <a:xfrm>
              <a:off x="8625557" y="5381090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532280" y="5475339"/>
              <a:ext cx="5024077" cy="40111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" fmla="*/ 0 w 6766560"/>
                <a:gd name="connsiteY0" fmla="*/ 75291 h 398381"/>
                <a:gd name="connsiteX1" fmla="*/ 4369154 w 6766560"/>
                <a:gd name="connsiteY1" fmla="*/ 18141 h 398381"/>
                <a:gd name="connsiteX2" fmla="*/ 4023360 w 6766560"/>
                <a:gd name="connsiteY2" fmla="*/ 395331 h 398381"/>
                <a:gd name="connsiteX3" fmla="*/ 6766560 w 6766560"/>
                <a:gd name="connsiteY3" fmla="*/ 166731 h 398381"/>
                <a:gd name="connsiteX0" fmla="*/ 0 w 6766560"/>
                <a:gd name="connsiteY0" fmla="*/ 71354 h 339035"/>
                <a:gd name="connsiteX1" fmla="*/ 4369154 w 6766560"/>
                <a:gd name="connsiteY1" fmla="*/ 14204 h 339035"/>
                <a:gd name="connsiteX2" fmla="*/ 4351696 w 6766560"/>
                <a:gd name="connsiteY2" fmla="*/ 334244 h 339035"/>
                <a:gd name="connsiteX3" fmla="*/ 6766560 w 6766560"/>
                <a:gd name="connsiteY3" fmla="*/ 162794 h 339035"/>
                <a:gd name="connsiteX0" fmla="*/ 0 w 7194823"/>
                <a:gd name="connsiteY0" fmla="*/ 71354 h 334304"/>
                <a:gd name="connsiteX1" fmla="*/ 4369154 w 7194823"/>
                <a:gd name="connsiteY1" fmla="*/ 14204 h 334304"/>
                <a:gd name="connsiteX2" fmla="*/ 4351696 w 7194823"/>
                <a:gd name="connsiteY2" fmla="*/ 334244 h 334304"/>
                <a:gd name="connsiteX3" fmla="*/ 7194823 w 7194823"/>
                <a:gd name="connsiteY3" fmla="*/ 37064 h 334304"/>
                <a:gd name="connsiteX0" fmla="*/ 0 w 7194823"/>
                <a:gd name="connsiteY0" fmla="*/ 72918 h 358721"/>
                <a:gd name="connsiteX1" fmla="*/ 4369154 w 7194823"/>
                <a:gd name="connsiteY1" fmla="*/ 15768 h 358721"/>
                <a:gd name="connsiteX2" fmla="*/ 4051911 w 7194823"/>
                <a:gd name="connsiteY2" fmla="*/ 358668 h 358721"/>
                <a:gd name="connsiteX3" fmla="*/ 7194823 w 7194823"/>
                <a:gd name="connsiteY3" fmla="*/ 38628 h 358721"/>
                <a:gd name="connsiteX0" fmla="*/ 0 w 6454042"/>
                <a:gd name="connsiteY0" fmla="*/ 72918 h 359955"/>
                <a:gd name="connsiteX1" fmla="*/ 4369154 w 6454042"/>
                <a:gd name="connsiteY1" fmla="*/ 15768 h 359955"/>
                <a:gd name="connsiteX2" fmla="*/ 4051911 w 6454042"/>
                <a:gd name="connsiteY2" fmla="*/ 358668 h 359955"/>
                <a:gd name="connsiteX3" fmla="*/ 6454042 w 6454042"/>
                <a:gd name="connsiteY3" fmla="*/ 112769 h 359955"/>
                <a:gd name="connsiteX0" fmla="*/ 0 w 6454042"/>
                <a:gd name="connsiteY0" fmla="*/ 62493 h 349247"/>
                <a:gd name="connsiteX1" fmla="*/ 4122228 w 6454042"/>
                <a:gd name="connsiteY1" fmla="*/ 17700 h 349247"/>
                <a:gd name="connsiteX2" fmla="*/ 4051911 w 6454042"/>
                <a:gd name="connsiteY2" fmla="*/ 348243 h 349247"/>
                <a:gd name="connsiteX3" fmla="*/ 6454042 w 6454042"/>
                <a:gd name="connsiteY3" fmla="*/ 102344 h 349247"/>
                <a:gd name="connsiteX0" fmla="*/ 0 w 4341830"/>
                <a:gd name="connsiteY0" fmla="*/ 62493 h 348243"/>
                <a:gd name="connsiteX1" fmla="*/ 4122228 w 4341830"/>
                <a:gd name="connsiteY1" fmla="*/ 17700 h 348243"/>
                <a:gd name="connsiteX2" fmla="*/ 4051911 w 4341830"/>
                <a:gd name="connsiteY2" fmla="*/ 348243 h 348243"/>
                <a:gd name="connsiteX0" fmla="*/ 0 w 4122228"/>
                <a:gd name="connsiteY0" fmla="*/ 62493 h 62493"/>
                <a:gd name="connsiteX1" fmla="*/ 4122228 w 4122228"/>
                <a:gd name="connsiteY1" fmla="*/ 17700 h 62493"/>
                <a:gd name="connsiteX0" fmla="*/ 0 w 4122228"/>
                <a:gd name="connsiteY0" fmla="*/ 44793 h 66159"/>
                <a:gd name="connsiteX1" fmla="*/ 4122228 w 4122228"/>
                <a:gd name="connsiteY1" fmla="*/ 0 h 66159"/>
                <a:gd name="connsiteX0" fmla="*/ 0 w 4245691"/>
                <a:gd name="connsiteY0" fmla="*/ 156004 h 156004"/>
                <a:gd name="connsiteX1" fmla="*/ 4245691 w 4245691"/>
                <a:gd name="connsiteY1" fmla="*/ 0 h 156004"/>
                <a:gd name="connsiteX0" fmla="*/ 0 w 4245691"/>
                <a:gd name="connsiteY0" fmla="*/ 156004 h 163985"/>
                <a:gd name="connsiteX1" fmla="*/ 4245691 w 4245691"/>
                <a:gd name="connsiteY1" fmla="*/ 0 h 163985"/>
                <a:gd name="connsiteX0" fmla="*/ 0 w 5449458"/>
                <a:gd name="connsiteY0" fmla="*/ 143648 h 143648"/>
                <a:gd name="connsiteX1" fmla="*/ 5449458 w 5449458"/>
                <a:gd name="connsiteY1" fmla="*/ 0 h 143648"/>
                <a:gd name="connsiteX0" fmla="*/ 0 w 5449458"/>
                <a:gd name="connsiteY0" fmla="*/ 143648 h 260913"/>
                <a:gd name="connsiteX1" fmla="*/ 1990356 w 5449458"/>
                <a:gd name="connsiteY1" fmla="*/ 260339 h 260913"/>
                <a:gd name="connsiteX2" fmla="*/ 5449458 w 5449458"/>
                <a:gd name="connsiteY2" fmla="*/ 0 h 260913"/>
                <a:gd name="connsiteX0" fmla="*/ 0 w 4693246"/>
                <a:gd name="connsiteY0" fmla="*/ 169 h 463018"/>
                <a:gd name="connsiteX1" fmla="*/ 1234144 w 4693246"/>
                <a:gd name="connsiteY1" fmla="*/ 462849 h 463018"/>
                <a:gd name="connsiteX2" fmla="*/ 4693246 w 4693246"/>
                <a:gd name="connsiteY2" fmla="*/ 202510 h 463018"/>
                <a:gd name="connsiteX0" fmla="*/ 153395 w 4846641"/>
                <a:gd name="connsiteY0" fmla="*/ 0 h 462988"/>
                <a:gd name="connsiteX1" fmla="*/ 1387539 w 4846641"/>
                <a:gd name="connsiteY1" fmla="*/ 462680 h 462988"/>
                <a:gd name="connsiteX2" fmla="*/ 4846641 w 4846641"/>
                <a:gd name="connsiteY2" fmla="*/ 202341 h 462988"/>
                <a:gd name="connsiteX0" fmla="*/ 212160 w 4457851"/>
                <a:gd name="connsiteY0" fmla="*/ 0 h 462988"/>
                <a:gd name="connsiteX1" fmla="*/ 998749 w 4457851"/>
                <a:gd name="connsiteY1" fmla="*/ 462680 h 462988"/>
                <a:gd name="connsiteX2" fmla="*/ 4457851 w 4457851"/>
                <a:gd name="connsiteY2" fmla="*/ 202341 h 462988"/>
                <a:gd name="connsiteX0" fmla="*/ 238795 w 4484486"/>
                <a:gd name="connsiteY0" fmla="*/ 0 h 462868"/>
                <a:gd name="connsiteX1" fmla="*/ 1025384 w 4484486"/>
                <a:gd name="connsiteY1" fmla="*/ 462680 h 462868"/>
                <a:gd name="connsiteX2" fmla="*/ 4484486 w 4484486"/>
                <a:gd name="connsiteY2" fmla="*/ 202341 h 462868"/>
                <a:gd name="connsiteX0" fmla="*/ 410770 w 4656461"/>
                <a:gd name="connsiteY0" fmla="*/ 0 h 425815"/>
                <a:gd name="connsiteX1" fmla="*/ 595476 w 4656461"/>
                <a:gd name="connsiteY1" fmla="*/ 425610 h 425815"/>
                <a:gd name="connsiteX2" fmla="*/ 4656461 w 4656461"/>
                <a:gd name="connsiteY2" fmla="*/ 202341 h 425815"/>
                <a:gd name="connsiteX0" fmla="*/ 410770 w 4656461"/>
                <a:gd name="connsiteY0" fmla="*/ 0 h 364069"/>
                <a:gd name="connsiteX1" fmla="*/ 595476 w 4656461"/>
                <a:gd name="connsiteY1" fmla="*/ 363827 h 364069"/>
                <a:gd name="connsiteX2" fmla="*/ 4656461 w 4656461"/>
                <a:gd name="connsiteY2" fmla="*/ 202341 h 364069"/>
                <a:gd name="connsiteX0" fmla="*/ 558636 w 4511100"/>
                <a:gd name="connsiteY0" fmla="*/ 0 h 388767"/>
                <a:gd name="connsiteX1" fmla="*/ 450115 w 4511100"/>
                <a:gd name="connsiteY1" fmla="*/ 388541 h 388767"/>
                <a:gd name="connsiteX2" fmla="*/ 4511100 w 4511100"/>
                <a:gd name="connsiteY2" fmla="*/ 227055 h 388767"/>
                <a:gd name="connsiteX0" fmla="*/ 445007 w 4613533"/>
                <a:gd name="connsiteY0" fmla="*/ 0 h 413467"/>
                <a:gd name="connsiteX1" fmla="*/ 552548 w 4613533"/>
                <a:gd name="connsiteY1" fmla="*/ 413255 h 413467"/>
                <a:gd name="connsiteX2" fmla="*/ 4613533 w 4613533"/>
                <a:gd name="connsiteY2" fmla="*/ 251769 h 413467"/>
                <a:gd name="connsiteX0" fmla="*/ 437894 w 4606420"/>
                <a:gd name="connsiteY0" fmla="*/ 0 h 351722"/>
                <a:gd name="connsiteX1" fmla="*/ 560868 w 4606420"/>
                <a:gd name="connsiteY1" fmla="*/ 351471 h 351722"/>
                <a:gd name="connsiteX2" fmla="*/ 4606420 w 4606420"/>
                <a:gd name="connsiteY2" fmla="*/ 251769 h 351722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251769 h 401116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338266 h 401116"/>
                <a:gd name="connsiteX0" fmla="*/ 391353 w 4638179"/>
                <a:gd name="connsiteY0" fmla="*/ 0 h 401116"/>
                <a:gd name="connsiteX1" fmla="*/ 623492 w 4638179"/>
                <a:gd name="connsiteY1" fmla="*/ 400898 h 401116"/>
                <a:gd name="connsiteX2" fmla="*/ 4638179 w 4638179"/>
                <a:gd name="connsiteY2" fmla="*/ 338266 h 401116"/>
                <a:gd name="connsiteX0" fmla="*/ 391353 w 4904398"/>
                <a:gd name="connsiteY0" fmla="*/ 0 h 401116"/>
                <a:gd name="connsiteX1" fmla="*/ 623492 w 4904398"/>
                <a:gd name="connsiteY1" fmla="*/ 400898 h 401116"/>
                <a:gd name="connsiteX2" fmla="*/ 4904398 w 4904398"/>
                <a:gd name="connsiteY2" fmla="*/ 322224 h 40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2453503" y="5467647"/>
              <a:ext cx="988875" cy="416499"/>
            </a:xfrm>
            <a:custGeom>
              <a:avLst/>
              <a:gdLst>
                <a:gd name="connsiteX0" fmla="*/ 755361 w 755361"/>
                <a:gd name="connsiteY0" fmla="*/ 383586 h 416878"/>
                <a:gd name="connsiteX1" fmla="*/ 1599 w 755361"/>
                <a:gd name="connsiteY1" fmla="*/ 383586 h 416878"/>
                <a:gd name="connsiteX2" fmla="*/ 557653 w 755361"/>
                <a:gd name="connsiteY2" fmla="*/ 37597 h 416878"/>
                <a:gd name="connsiteX3" fmla="*/ 619437 w 755361"/>
                <a:gd name="connsiteY3" fmla="*/ 25240 h 416878"/>
                <a:gd name="connsiteX0" fmla="*/ 754492 w 754492"/>
                <a:gd name="connsiteY0" fmla="*/ 358346 h 392510"/>
                <a:gd name="connsiteX1" fmla="*/ 730 w 754492"/>
                <a:gd name="connsiteY1" fmla="*/ 358346 h 392510"/>
                <a:gd name="connsiteX2" fmla="*/ 618568 w 754492"/>
                <a:gd name="connsiteY2" fmla="*/ 0 h 392510"/>
                <a:gd name="connsiteX0" fmla="*/ 1458409 w 1458409"/>
                <a:gd name="connsiteY0" fmla="*/ 358346 h 379568"/>
                <a:gd name="connsiteX1" fmla="*/ 312 w 1458409"/>
                <a:gd name="connsiteY1" fmla="*/ 333633 h 379568"/>
                <a:gd name="connsiteX2" fmla="*/ 1322485 w 1458409"/>
                <a:gd name="connsiteY2" fmla="*/ 0 h 379568"/>
                <a:gd name="connsiteX0" fmla="*/ 1483885 w 1483885"/>
                <a:gd name="connsiteY0" fmla="*/ 457200 h 484234"/>
                <a:gd name="connsiteX1" fmla="*/ 25788 w 1483885"/>
                <a:gd name="connsiteY1" fmla="*/ 432487 h 484234"/>
                <a:gd name="connsiteX2" fmla="*/ 569485 w 1483885"/>
                <a:gd name="connsiteY2" fmla="*/ 0 h 484234"/>
                <a:gd name="connsiteX0" fmla="*/ 1475175 w 1475175"/>
                <a:gd name="connsiteY0" fmla="*/ 469557 h 497359"/>
                <a:gd name="connsiteX1" fmla="*/ 17078 w 1475175"/>
                <a:gd name="connsiteY1" fmla="*/ 444844 h 497359"/>
                <a:gd name="connsiteX2" fmla="*/ 684342 w 1475175"/>
                <a:gd name="connsiteY2" fmla="*/ 0 h 497359"/>
                <a:gd name="connsiteX0" fmla="*/ 1482176 w 1482176"/>
                <a:gd name="connsiteY0" fmla="*/ 469557 h 497359"/>
                <a:gd name="connsiteX1" fmla="*/ 24079 w 1482176"/>
                <a:gd name="connsiteY1" fmla="*/ 444844 h 497359"/>
                <a:gd name="connsiteX2" fmla="*/ 691343 w 1482176"/>
                <a:gd name="connsiteY2" fmla="*/ 0 h 497359"/>
                <a:gd name="connsiteX0" fmla="*/ 1496003 w 1496003"/>
                <a:gd name="connsiteY0" fmla="*/ 383060 h 405670"/>
                <a:gd name="connsiteX1" fmla="*/ 37906 w 1496003"/>
                <a:gd name="connsiteY1" fmla="*/ 358347 h 405670"/>
                <a:gd name="connsiteX2" fmla="*/ 581603 w 1496003"/>
                <a:gd name="connsiteY2" fmla="*/ 0 h 405670"/>
                <a:gd name="connsiteX0" fmla="*/ 1498863 w 1498863"/>
                <a:gd name="connsiteY0" fmla="*/ 383060 h 405670"/>
                <a:gd name="connsiteX1" fmla="*/ 40766 w 1498863"/>
                <a:gd name="connsiteY1" fmla="*/ 358347 h 405670"/>
                <a:gd name="connsiteX2" fmla="*/ 584463 w 1498863"/>
                <a:gd name="connsiteY2" fmla="*/ 0 h 405670"/>
                <a:gd name="connsiteX0" fmla="*/ 1473706 w 1473706"/>
                <a:gd name="connsiteY0" fmla="*/ 383060 h 440354"/>
                <a:gd name="connsiteX1" fmla="*/ 15609 w 1473706"/>
                <a:gd name="connsiteY1" fmla="*/ 358347 h 440354"/>
                <a:gd name="connsiteX2" fmla="*/ 559306 w 1473706"/>
                <a:gd name="connsiteY2" fmla="*/ 0 h 440354"/>
                <a:gd name="connsiteX0" fmla="*/ 1682620 w 1682620"/>
                <a:gd name="connsiteY0" fmla="*/ 383060 h 405670"/>
                <a:gd name="connsiteX1" fmla="*/ 51528 w 1682620"/>
                <a:gd name="connsiteY1" fmla="*/ 358347 h 405670"/>
                <a:gd name="connsiteX2" fmla="*/ 595225 w 1682620"/>
                <a:gd name="connsiteY2" fmla="*/ 0 h 405670"/>
                <a:gd name="connsiteX0" fmla="*/ 1653020 w 1653020"/>
                <a:gd name="connsiteY0" fmla="*/ 320540 h 339742"/>
                <a:gd name="connsiteX1" fmla="*/ 21928 w 1653020"/>
                <a:gd name="connsiteY1" fmla="*/ 295827 h 339742"/>
                <a:gd name="connsiteX2" fmla="*/ 825980 w 1653020"/>
                <a:gd name="connsiteY2" fmla="*/ 0 h 339742"/>
                <a:gd name="connsiteX0" fmla="*/ 1717144 w 1717144"/>
                <a:gd name="connsiteY0" fmla="*/ 381397 h 403200"/>
                <a:gd name="connsiteX1" fmla="*/ 86052 w 1717144"/>
                <a:gd name="connsiteY1" fmla="*/ 356684 h 403200"/>
                <a:gd name="connsiteX2" fmla="*/ 296123 w 1717144"/>
                <a:gd name="connsiteY2" fmla="*/ 12588 h 403200"/>
                <a:gd name="connsiteX3" fmla="*/ 890104 w 1717144"/>
                <a:gd name="connsiteY3" fmla="*/ 60857 h 403200"/>
                <a:gd name="connsiteX0" fmla="*/ 1717144 w 1717144"/>
                <a:gd name="connsiteY0" fmla="*/ 376649 h 398452"/>
                <a:gd name="connsiteX1" fmla="*/ 86052 w 1717144"/>
                <a:gd name="connsiteY1" fmla="*/ 351936 h 398452"/>
                <a:gd name="connsiteX2" fmla="*/ 296123 w 1717144"/>
                <a:gd name="connsiteY2" fmla="*/ 7840 h 398452"/>
                <a:gd name="connsiteX3" fmla="*/ 651445 w 1717144"/>
                <a:gd name="connsiteY3" fmla="*/ 143636 h 398452"/>
                <a:gd name="connsiteX0" fmla="*/ 1717144 w 1717144"/>
                <a:gd name="connsiteY0" fmla="*/ 384043 h 405846"/>
                <a:gd name="connsiteX1" fmla="*/ 86052 w 1717144"/>
                <a:gd name="connsiteY1" fmla="*/ 359330 h 405846"/>
                <a:gd name="connsiteX2" fmla="*/ 296123 w 1717144"/>
                <a:gd name="connsiteY2" fmla="*/ 15234 h 405846"/>
                <a:gd name="connsiteX3" fmla="*/ 1237241 w 1717144"/>
                <a:gd name="connsiteY3" fmla="*/ 38495 h 405846"/>
                <a:gd name="connsiteX0" fmla="*/ 1717144 w 1717144"/>
                <a:gd name="connsiteY0" fmla="*/ 377444 h 399247"/>
                <a:gd name="connsiteX1" fmla="*/ 86052 w 1717144"/>
                <a:gd name="connsiteY1" fmla="*/ 352731 h 399247"/>
                <a:gd name="connsiteX2" fmla="*/ 296123 w 1717144"/>
                <a:gd name="connsiteY2" fmla="*/ 8635 h 399247"/>
                <a:gd name="connsiteX3" fmla="*/ 1237241 w 1717144"/>
                <a:gd name="connsiteY3" fmla="*/ 31896 h 399247"/>
                <a:gd name="connsiteX0" fmla="*/ 1717144 w 1717144"/>
                <a:gd name="connsiteY0" fmla="*/ 416694 h 438497"/>
                <a:gd name="connsiteX1" fmla="*/ 86052 w 1717144"/>
                <a:gd name="connsiteY1" fmla="*/ 391981 h 438497"/>
                <a:gd name="connsiteX2" fmla="*/ 296123 w 1717144"/>
                <a:gd name="connsiteY2" fmla="*/ 47885 h 438497"/>
                <a:gd name="connsiteX3" fmla="*/ 1237241 w 1717144"/>
                <a:gd name="connsiteY3" fmla="*/ 71146 h 438497"/>
                <a:gd name="connsiteX0" fmla="*/ 1717144 w 1717144"/>
                <a:gd name="connsiteY0" fmla="*/ 385519 h 407322"/>
                <a:gd name="connsiteX1" fmla="*/ 86052 w 1717144"/>
                <a:gd name="connsiteY1" fmla="*/ 360806 h 407322"/>
                <a:gd name="connsiteX2" fmla="*/ 296123 w 1717144"/>
                <a:gd name="connsiteY2" fmla="*/ 16710 h 407322"/>
                <a:gd name="connsiteX3" fmla="*/ 751724 w 1717144"/>
                <a:gd name="connsiteY3" fmla="*/ 141722 h 407322"/>
                <a:gd name="connsiteX0" fmla="*/ 1717144 w 1717144"/>
                <a:gd name="connsiteY0" fmla="*/ 385132 h 406935"/>
                <a:gd name="connsiteX1" fmla="*/ 86052 w 1717144"/>
                <a:gd name="connsiteY1" fmla="*/ 360419 h 406935"/>
                <a:gd name="connsiteX2" fmla="*/ 296123 w 1717144"/>
                <a:gd name="connsiteY2" fmla="*/ 16323 h 406935"/>
                <a:gd name="connsiteX3" fmla="*/ 751724 w 1717144"/>
                <a:gd name="connsiteY3" fmla="*/ 141335 h 406935"/>
                <a:gd name="connsiteX0" fmla="*/ 1717144 w 1717144"/>
                <a:gd name="connsiteY0" fmla="*/ 402465 h 424268"/>
                <a:gd name="connsiteX1" fmla="*/ 86052 w 1717144"/>
                <a:gd name="connsiteY1" fmla="*/ 377752 h 424268"/>
                <a:gd name="connsiteX2" fmla="*/ 296123 w 1717144"/>
                <a:gd name="connsiteY2" fmla="*/ 33656 h 424268"/>
                <a:gd name="connsiteX3" fmla="*/ 751724 w 1717144"/>
                <a:gd name="connsiteY3" fmla="*/ 158668 h 424268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36283 w 1736283"/>
                <a:gd name="connsiteY0" fmla="*/ 399831 h 421458"/>
                <a:gd name="connsiteX1" fmla="*/ 105191 w 1736283"/>
                <a:gd name="connsiteY1" fmla="*/ 375118 h 421458"/>
                <a:gd name="connsiteX2" fmla="*/ 243539 w 1736283"/>
                <a:gd name="connsiteY2" fmla="*/ 34201 h 421458"/>
                <a:gd name="connsiteX3" fmla="*/ 770863 w 1736283"/>
                <a:gd name="connsiteY3" fmla="*/ 156034 h 4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83" h="421458">
                  <a:moveTo>
                    <a:pt x="1736283" y="399831"/>
                  </a:moveTo>
                  <a:cubicBezTo>
                    <a:pt x="1375877" y="428663"/>
                    <a:pt x="353982" y="436056"/>
                    <a:pt x="105191" y="375118"/>
                  </a:cubicBezTo>
                  <a:cubicBezTo>
                    <a:pt x="-143600" y="314180"/>
                    <a:pt x="109530" y="83505"/>
                    <a:pt x="243539" y="34201"/>
                  </a:cubicBezTo>
                  <a:cubicBezTo>
                    <a:pt x="438239" y="-56438"/>
                    <a:pt x="1137030" y="50085"/>
                    <a:pt x="770863" y="15603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3316936" y="3641870"/>
            <a:ext cx="466974" cy="800526"/>
          </a:xfrm>
          <a:custGeom>
            <a:avLst/>
            <a:gdLst>
              <a:gd name="connsiteX0" fmla="*/ 0 w 786063"/>
              <a:gd name="connsiteY0" fmla="*/ 0 h 1347536"/>
              <a:gd name="connsiteX1" fmla="*/ 513347 w 786063"/>
              <a:gd name="connsiteY1" fmla="*/ 401052 h 1347536"/>
              <a:gd name="connsiteX2" fmla="*/ 336884 w 786063"/>
              <a:gd name="connsiteY2" fmla="*/ 1155031 h 1347536"/>
              <a:gd name="connsiteX3" fmla="*/ 786063 w 786063"/>
              <a:gd name="connsiteY3" fmla="*/ 1347536 h 134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1347536">
                <a:moveTo>
                  <a:pt x="0" y="0"/>
                </a:moveTo>
                <a:cubicBezTo>
                  <a:pt x="228600" y="104273"/>
                  <a:pt x="457200" y="208547"/>
                  <a:pt x="513347" y="401052"/>
                </a:cubicBezTo>
                <a:cubicBezTo>
                  <a:pt x="569494" y="593557"/>
                  <a:pt x="291431" y="997284"/>
                  <a:pt x="336884" y="1155031"/>
                </a:cubicBezTo>
                <a:cubicBezTo>
                  <a:pt x="382337" y="1312778"/>
                  <a:pt x="584200" y="1330157"/>
                  <a:pt x="786063" y="1347536"/>
                </a:cubicBezTo>
              </a:path>
            </a:pathLst>
          </a:custGeom>
          <a:noFill/>
          <a:ln w="25400" cap="rnd">
            <a:solidFill>
              <a:srgbClr val="9DC3E6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3870847" y="725646"/>
            <a:ext cx="3971693" cy="4252077"/>
            <a:chOff x="4427538" y="954088"/>
            <a:chExt cx="3333750" cy="3729038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5" name="文本框 94"/>
          <p:cNvSpPr txBox="1"/>
          <p:nvPr/>
        </p:nvSpPr>
        <p:spPr>
          <a:xfrm flipH="1">
            <a:off x="4721924" y="1424370"/>
            <a:ext cx="2264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02</a:t>
            </a:r>
            <a:endParaRPr lang="zh-CN" altLang="en-US" sz="8000" spc="300" dirty="0"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56FE699-F03A-604A-BBE0-ED9827D29719}"/>
              </a:ext>
            </a:extLst>
          </p:cNvPr>
          <p:cNvSpPr txBox="1"/>
          <p:nvPr/>
        </p:nvSpPr>
        <p:spPr>
          <a:xfrm>
            <a:off x="4413852" y="5086350"/>
            <a:ext cx="28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/>
              <a:t>素材與方法</a:t>
            </a:r>
          </a:p>
        </p:txBody>
      </p:sp>
    </p:spTree>
    <p:extLst>
      <p:ext uri="{BB962C8B-B14F-4D97-AF65-F5344CB8AC3E}">
        <p14:creationId xmlns:p14="http://schemas.microsoft.com/office/powerpoint/2010/main" val="4393765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 rot="169628">
            <a:off x="119949" y="2158537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 noEditPoints="1"/>
          </p:cNvSpPr>
          <p:nvPr/>
        </p:nvSpPr>
        <p:spPr bwMode="auto">
          <a:xfrm rot="169628">
            <a:off x="4329034" y="2703773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 noEditPoints="1"/>
          </p:cNvSpPr>
          <p:nvPr/>
        </p:nvSpPr>
        <p:spPr bwMode="auto">
          <a:xfrm rot="169628">
            <a:off x="6288744" y="2402281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 rot="169628">
            <a:off x="10330614" y="1937690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00722" y="1837406"/>
            <a:ext cx="11991278" cy="901881"/>
          </a:xfrm>
          <a:custGeom>
            <a:avLst/>
            <a:gdLst>
              <a:gd name="connsiteX0" fmla="*/ 0 w 7750629"/>
              <a:gd name="connsiteY0" fmla="*/ 174172 h 901881"/>
              <a:gd name="connsiteX1" fmla="*/ 2627086 w 7750629"/>
              <a:gd name="connsiteY1" fmla="*/ 899886 h 901881"/>
              <a:gd name="connsiteX2" fmla="*/ 5341257 w 7750629"/>
              <a:gd name="connsiteY2" fmla="*/ 377372 h 901881"/>
              <a:gd name="connsiteX3" fmla="*/ 7750629 w 7750629"/>
              <a:gd name="connsiteY3" fmla="*/ 0 h 90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901881">
                <a:moveTo>
                  <a:pt x="0" y="174172"/>
                </a:moveTo>
                <a:cubicBezTo>
                  <a:pt x="868438" y="520095"/>
                  <a:pt x="1736877" y="866019"/>
                  <a:pt x="2627086" y="899886"/>
                </a:cubicBezTo>
                <a:cubicBezTo>
                  <a:pt x="3517295" y="933753"/>
                  <a:pt x="4487333" y="527353"/>
                  <a:pt x="5341257" y="377372"/>
                </a:cubicBezTo>
                <a:cubicBezTo>
                  <a:pt x="6195181" y="227391"/>
                  <a:pt x="7049105" y="152400"/>
                  <a:pt x="7750629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1455" y="2580165"/>
            <a:ext cx="1356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-300" dirty="0">
                <a:solidFill>
                  <a:schemeClr val="accent5">
                    <a:lumMod val="75000"/>
                  </a:schemeClr>
                </a:solidFill>
                <a:highlight>
                  <a:srgbClr val="9DC3E6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python</a:t>
            </a:r>
            <a:endParaRPr lang="zh-CN" altLang="en-US" sz="3200" spc="-300" dirty="0">
              <a:solidFill>
                <a:schemeClr val="accent5">
                  <a:lumMod val="75000"/>
                </a:schemeClr>
              </a:solidFill>
              <a:highlight>
                <a:srgbClr val="9DC3E6"/>
              </a:highligh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267750" y="3190075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-300" dirty="0">
                <a:solidFill>
                  <a:schemeClr val="accent5">
                    <a:lumMod val="75000"/>
                  </a:schemeClr>
                </a:solidFill>
                <a:highlight>
                  <a:srgbClr val="9DC3E6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selenium</a:t>
            </a:r>
            <a:endParaRPr lang="zh-CN" altLang="en-US" sz="3200" spc="-300" dirty="0">
              <a:solidFill>
                <a:schemeClr val="accent5">
                  <a:lumMod val="75000"/>
                </a:schemeClr>
              </a:solidFill>
              <a:highlight>
                <a:srgbClr val="9DC3E6"/>
              </a:highligh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458852" y="2798405"/>
            <a:ext cx="1090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-300" dirty="0" err="1">
                <a:solidFill>
                  <a:schemeClr val="accent5">
                    <a:lumMod val="75000"/>
                  </a:schemeClr>
                </a:solidFill>
                <a:highlight>
                  <a:srgbClr val="9DC3E6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xpath</a:t>
            </a:r>
            <a:endParaRPr lang="zh-CN" altLang="en-US" sz="3200" spc="-300" dirty="0">
              <a:solidFill>
                <a:schemeClr val="accent5">
                  <a:lumMod val="75000"/>
                </a:schemeClr>
              </a:solidFill>
              <a:highlight>
                <a:srgbClr val="9DC3E6"/>
              </a:highligh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310247" y="2610088"/>
            <a:ext cx="1733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-300" dirty="0">
                <a:solidFill>
                  <a:schemeClr val="accent5">
                    <a:lumMod val="75000"/>
                  </a:schemeClr>
                </a:solidFill>
                <a:highlight>
                  <a:srgbClr val="9DC3E6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read html</a:t>
            </a:r>
            <a:endParaRPr lang="zh-CN" altLang="en-US" sz="3200" spc="-300" dirty="0">
              <a:solidFill>
                <a:schemeClr val="accent5">
                  <a:lumMod val="75000"/>
                </a:schemeClr>
              </a:solidFill>
              <a:highlight>
                <a:srgbClr val="9DC3E6"/>
              </a:highligh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24" name="任意多边形 23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7BCF90-0ED2-5F4E-A020-F7380A34AECC}"/>
              </a:ext>
            </a:extLst>
          </p:cNvPr>
          <p:cNvSpPr txBox="1"/>
          <p:nvPr/>
        </p:nvSpPr>
        <p:spPr>
          <a:xfrm>
            <a:off x="4425749" y="1161922"/>
            <a:ext cx="3040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/>
              <a:t>運用程式與網站</a:t>
            </a: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5A37983A-D064-A541-B333-B7A40DFB8FAF}"/>
              </a:ext>
            </a:extLst>
          </p:cNvPr>
          <p:cNvSpPr>
            <a:spLocks noEditPoints="1"/>
          </p:cNvSpPr>
          <p:nvPr/>
        </p:nvSpPr>
        <p:spPr bwMode="auto">
          <a:xfrm rot="169628">
            <a:off x="2203529" y="2564310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文本框 72">
            <a:extLst>
              <a:ext uri="{FF2B5EF4-FFF2-40B4-BE49-F238E27FC236}">
                <a16:creationId xmlns:a16="http://schemas.microsoft.com/office/drawing/2014/main" id="{D69635CB-CCE1-1E4F-B0DD-4DBB0077A215}"/>
              </a:ext>
            </a:extLst>
          </p:cNvPr>
          <p:cNvSpPr txBox="1"/>
          <p:nvPr/>
        </p:nvSpPr>
        <p:spPr>
          <a:xfrm>
            <a:off x="1739699" y="3053767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-300" dirty="0" err="1">
                <a:solidFill>
                  <a:schemeClr val="accent5">
                    <a:lumMod val="75000"/>
                  </a:schemeClr>
                </a:solidFill>
                <a:highlight>
                  <a:srgbClr val="9DC3E6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beautifulsoup</a:t>
            </a:r>
            <a:endParaRPr lang="zh-CN" altLang="en-US" sz="3200" spc="-300" dirty="0">
              <a:solidFill>
                <a:schemeClr val="accent5">
                  <a:lumMod val="75000"/>
                </a:schemeClr>
              </a:solidFill>
              <a:highlight>
                <a:srgbClr val="9DC3E6"/>
              </a:highligh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6" name="Freeform 5">
            <a:extLst>
              <a:ext uri="{FF2B5EF4-FFF2-40B4-BE49-F238E27FC236}">
                <a16:creationId xmlns:a16="http://schemas.microsoft.com/office/drawing/2014/main" id="{7218873D-863C-A345-87F2-D6C079845C74}"/>
              </a:ext>
            </a:extLst>
          </p:cNvPr>
          <p:cNvSpPr>
            <a:spLocks noEditPoints="1"/>
          </p:cNvSpPr>
          <p:nvPr/>
        </p:nvSpPr>
        <p:spPr bwMode="auto">
          <a:xfrm rot="169628">
            <a:off x="8408579" y="2134631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文本框 74">
            <a:extLst>
              <a:ext uri="{FF2B5EF4-FFF2-40B4-BE49-F238E27FC236}">
                <a16:creationId xmlns:a16="http://schemas.microsoft.com/office/drawing/2014/main" id="{E92841CE-B5A3-A442-8798-666AD171F380}"/>
              </a:ext>
            </a:extLst>
          </p:cNvPr>
          <p:cNvSpPr txBox="1"/>
          <p:nvPr/>
        </p:nvSpPr>
        <p:spPr>
          <a:xfrm>
            <a:off x="10486938" y="2299850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-300" dirty="0" err="1">
                <a:solidFill>
                  <a:schemeClr val="accent5">
                    <a:lumMod val="75000"/>
                  </a:schemeClr>
                </a:solidFill>
                <a:highlight>
                  <a:srgbClr val="9DC3E6"/>
                </a:highlight>
                <a:latin typeface="方正静蕾简体" panose="02000000000000000000" pitchFamily="2" charset="-122"/>
                <a:ea typeface="方正静蕾简体" panose="02000000000000000000" pitchFamily="2" charset="-122"/>
              </a:rPr>
              <a:t>colab</a:t>
            </a:r>
            <a:endParaRPr lang="zh-CN" altLang="en-US" sz="3200" spc="-300" dirty="0">
              <a:solidFill>
                <a:schemeClr val="accent5">
                  <a:lumMod val="75000"/>
                </a:schemeClr>
              </a:solidFill>
              <a:highlight>
                <a:srgbClr val="9DC3E6"/>
              </a:highligh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8" name="任意多边形 105">
            <a:extLst>
              <a:ext uri="{FF2B5EF4-FFF2-40B4-BE49-F238E27FC236}">
                <a16:creationId xmlns:a16="http://schemas.microsoft.com/office/drawing/2014/main" id="{4AC35022-2C90-9945-B363-087917A2AF22}"/>
              </a:ext>
            </a:extLst>
          </p:cNvPr>
          <p:cNvSpPr/>
          <p:nvPr/>
        </p:nvSpPr>
        <p:spPr>
          <a:xfrm>
            <a:off x="609655" y="4541426"/>
            <a:ext cx="179838" cy="2024996"/>
          </a:xfrm>
          <a:custGeom>
            <a:avLst/>
            <a:gdLst>
              <a:gd name="connsiteX0" fmla="*/ 1142 w 334516"/>
              <a:gd name="connsiteY0" fmla="*/ 508256 h 5195141"/>
              <a:gd name="connsiteX1" fmla="*/ 149732 w 334516"/>
              <a:gd name="connsiteY1" fmla="*/ 4760216 h 5195141"/>
              <a:gd name="connsiteX2" fmla="*/ 332612 w 334516"/>
              <a:gd name="connsiteY2" fmla="*/ 4577336 h 5195141"/>
              <a:gd name="connsiteX3" fmla="*/ 229742 w 334516"/>
              <a:gd name="connsiteY3" fmla="*/ 531116 h 5195141"/>
              <a:gd name="connsiteX4" fmla="*/ 1142 w 334516"/>
              <a:gd name="connsiteY4" fmla="*/ 508256 h 5195141"/>
              <a:gd name="connsiteX0" fmla="*/ 725 w 334099"/>
              <a:gd name="connsiteY0" fmla="*/ 508256 h 5164770"/>
              <a:gd name="connsiteX1" fmla="*/ 149315 w 334099"/>
              <a:gd name="connsiteY1" fmla="*/ 4760216 h 5164770"/>
              <a:gd name="connsiteX2" fmla="*/ 332195 w 334099"/>
              <a:gd name="connsiteY2" fmla="*/ 4577336 h 5164770"/>
              <a:gd name="connsiteX3" fmla="*/ 229325 w 334099"/>
              <a:gd name="connsiteY3" fmla="*/ 531116 h 5164770"/>
              <a:gd name="connsiteX4" fmla="*/ 725 w 334099"/>
              <a:gd name="connsiteY4" fmla="*/ 508256 h 5164770"/>
              <a:gd name="connsiteX0" fmla="*/ 5231 w 338605"/>
              <a:gd name="connsiteY0" fmla="*/ 508256 h 5164770"/>
              <a:gd name="connsiteX1" fmla="*/ 61921 w 338605"/>
              <a:gd name="connsiteY1" fmla="*/ 4760216 h 5164770"/>
              <a:gd name="connsiteX2" fmla="*/ 336701 w 338605"/>
              <a:gd name="connsiteY2" fmla="*/ 4577336 h 5164770"/>
              <a:gd name="connsiteX3" fmla="*/ 233831 w 338605"/>
              <a:gd name="connsiteY3" fmla="*/ 531116 h 5164770"/>
              <a:gd name="connsiteX4" fmla="*/ 5231 w 338605"/>
              <a:gd name="connsiteY4" fmla="*/ 508256 h 5164770"/>
              <a:gd name="connsiteX0" fmla="*/ 1317 w 334691"/>
              <a:gd name="connsiteY0" fmla="*/ 509201 h 5174270"/>
              <a:gd name="connsiteX1" fmla="*/ 126931 w 334691"/>
              <a:gd name="connsiteY1" fmla="*/ 4775919 h 5174270"/>
              <a:gd name="connsiteX2" fmla="*/ 332787 w 334691"/>
              <a:gd name="connsiteY2" fmla="*/ 4578281 h 5174270"/>
              <a:gd name="connsiteX3" fmla="*/ 229917 w 334691"/>
              <a:gd name="connsiteY3" fmla="*/ 532061 h 5174270"/>
              <a:gd name="connsiteX4" fmla="*/ 1317 w 334691"/>
              <a:gd name="connsiteY4" fmla="*/ 509201 h 5174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691" h="5174270">
                <a:moveTo>
                  <a:pt x="1317" y="509201"/>
                </a:moveTo>
                <a:cubicBezTo>
                  <a:pt x="-15847" y="1216511"/>
                  <a:pt x="140611" y="4171533"/>
                  <a:pt x="126931" y="4775919"/>
                </a:cubicBezTo>
                <a:cubicBezTo>
                  <a:pt x="113251" y="5380305"/>
                  <a:pt x="319452" y="5283131"/>
                  <a:pt x="332787" y="4578281"/>
                </a:cubicBezTo>
                <a:cubicBezTo>
                  <a:pt x="346122" y="3873431"/>
                  <a:pt x="287067" y="1212146"/>
                  <a:pt x="229917" y="532061"/>
                </a:cubicBezTo>
                <a:cubicBezTo>
                  <a:pt x="172767" y="-148024"/>
                  <a:pt x="18481" y="-198109"/>
                  <a:pt x="1317" y="509201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9" name="任意多边形 107">
            <a:extLst>
              <a:ext uri="{FF2B5EF4-FFF2-40B4-BE49-F238E27FC236}">
                <a16:creationId xmlns:a16="http://schemas.microsoft.com/office/drawing/2014/main" id="{E5026278-5DE8-AC4C-8A1E-AF406F1F89DF}"/>
              </a:ext>
            </a:extLst>
          </p:cNvPr>
          <p:cNvSpPr/>
          <p:nvPr/>
        </p:nvSpPr>
        <p:spPr>
          <a:xfrm rot="5400000">
            <a:off x="1290351" y="4250575"/>
            <a:ext cx="133440" cy="1314995"/>
          </a:xfrm>
          <a:custGeom>
            <a:avLst/>
            <a:gdLst>
              <a:gd name="connsiteX0" fmla="*/ 1142 w 334516"/>
              <a:gd name="connsiteY0" fmla="*/ 508256 h 5195141"/>
              <a:gd name="connsiteX1" fmla="*/ 149732 w 334516"/>
              <a:gd name="connsiteY1" fmla="*/ 4760216 h 5195141"/>
              <a:gd name="connsiteX2" fmla="*/ 332612 w 334516"/>
              <a:gd name="connsiteY2" fmla="*/ 4577336 h 5195141"/>
              <a:gd name="connsiteX3" fmla="*/ 229742 w 334516"/>
              <a:gd name="connsiteY3" fmla="*/ 531116 h 5195141"/>
              <a:gd name="connsiteX4" fmla="*/ 1142 w 334516"/>
              <a:gd name="connsiteY4" fmla="*/ 508256 h 519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任意多边形 107">
            <a:extLst>
              <a:ext uri="{FF2B5EF4-FFF2-40B4-BE49-F238E27FC236}">
                <a16:creationId xmlns:a16="http://schemas.microsoft.com/office/drawing/2014/main" id="{2A8DE475-13B2-D046-A07D-EE81F9868D51}"/>
              </a:ext>
            </a:extLst>
          </p:cNvPr>
          <p:cNvSpPr/>
          <p:nvPr/>
        </p:nvSpPr>
        <p:spPr>
          <a:xfrm rot="5400000">
            <a:off x="1335311" y="5016390"/>
            <a:ext cx="133440" cy="1314995"/>
          </a:xfrm>
          <a:custGeom>
            <a:avLst/>
            <a:gdLst>
              <a:gd name="connsiteX0" fmla="*/ 1142 w 334516"/>
              <a:gd name="connsiteY0" fmla="*/ 508256 h 5195141"/>
              <a:gd name="connsiteX1" fmla="*/ 149732 w 334516"/>
              <a:gd name="connsiteY1" fmla="*/ 4760216 h 5195141"/>
              <a:gd name="connsiteX2" fmla="*/ 332612 w 334516"/>
              <a:gd name="connsiteY2" fmla="*/ 4577336 h 5195141"/>
              <a:gd name="connsiteX3" fmla="*/ 229742 w 334516"/>
              <a:gd name="connsiteY3" fmla="*/ 531116 h 5195141"/>
              <a:gd name="connsiteX4" fmla="*/ 1142 w 334516"/>
              <a:gd name="connsiteY4" fmla="*/ 508256 h 519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任意多边形 107">
            <a:extLst>
              <a:ext uri="{FF2B5EF4-FFF2-40B4-BE49-F238E27FC236}">
                <a16:creationId xmlns:a16="http://schemas.microsoft.com/office/drawing/2014/main" id="{F8D18541-893D-0B4F-9417-08000B375BA8}"/>
              </a:ext>
            </a:extLst>
          </p:cNvPr>
          <p:cNvSpPr/>
          <p:nvPr/>
        </p:nvSpPr>
        <p:spPr>
          <a:xfrm rot="5400000">
            <a:off x="1357791" y="5782205"/>
            <a:ext cx="133440" cy="1314995"/>
          </a:xfrm>
          <a:custGeom>
            <a:avLst/>
            <a:gdLst>
              <a:gd name="connsiteX0" fmla="*/ 1142 w 334516"/>
              <a:gd name="connsiteY0" fmla="*/ 508256 h 5195141"/>
              <a:gd name="connsiteX1" fmla="*/ 149732 w 334516"/>
              <a:gd name="connsiteY1" fmla="*/ 4760216 h 5195141"/>
              <a:gd name="connsiteX2" fmla="*/ 332612 w 334516"/>
              <a:gd name="connsiteY2" fmla="*/ 4577336 h 5195141"/>
              <a:gd name="connsiteX3" fmla="*/ 229742 w 334516"/>
              <a:gd name="connsiteY3" fmla="*/ 531116 h 5195141"/>
              <a:gd name="connsiteX4" fmla="*/ 1142 w 334516"/>
              <a:gd name="connsiteY4" fmla="*/ 508256 h 519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BDD15C1-2D2C-9F4C-A7B6-589A66C8A105}"/>
              </a:ext>
            </a:extLst>
          </p:cNvPr>
          <p:cNvSpPr txBox="1"/>
          <p:nvPr/>
        </p:nvSpPr>
        <p:spPr>
          <a:xfrm>
            <a:off x="2171234" y="4541426"/>
            <a:ext cx="880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u="sng" dirty="0">
                <a:latin typeface="+mn-ea"/>
              </a:rPr>
              <a:t>http://211.21.168.52/FOOD/%BD%AD%B5%E6%C3%FE.htm</a:t>
            </a:r>
            <a:endParaRPr lang="zh-TW" altLang="zh-TW" sz="2800" u="sng" dirty="0">
              <a:latin typeface="+mn-ea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FD8B620-75E5-3B43-BEDB-0C1B1D907FF5}"/>
              </a:ext>
            </a:extLst>
          </p:cNvPr>
          <p:cNvSpPr txBox="1"/>
          <p:nvPr/>
        </p:nvSpPr>
        <p:spPr>
          <a:xfrm>
            <a:off x="2171233" y="5328398"/>
            <a:ext cx="8801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800" u="sng" dirty="0">
                <a:latin typeface="+mn-ea"/>
              </a:rPr>
              <a:t>http://</a:t>
            </a:r>
            <a:r>
              <a:rPr lang="en-US" altLang="zh-TW" sz="2800" u="sng" dirty="0" err="1">
                <a:latin typeface="+mn-ea"/>
              </a:rPr>
              <a:t>www.scu.edu.tw</a:t>
            </a:r>
            <a:r>
              <a:rPr lang="en-US" altLang="zh-TW" sz="2800" u="sng" dirty="0">
                <a:latin typeface="+mn-ea"/>
              </a:rPr>
              <a:t>/health/Work/form1.php</a:t>
            </a:r>
            <a:endParaRPr lang="zh-TW" altLang="zh-TW" sz="2800" u="sng" dirty="0">
              <a:latin typeface="+mn-ea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9D55D71-9AF5-6845-8DF1-EF4674911FAB}"/>
              </a:ext>
            </a:extLst>
          </p:cNvPr>
          <p:cNvSpPr txBox="1"/>
          <p:nvPr/>
        </p:nvSpPr>
        <p:spPr>
          <a:xfrm>
            <a:off x="2171233" y="6111372"/>
            <a:ext cx="909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8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https://www.hpa.gov.tw/Pages/Detail.aspx?nodeid=168&amp;pid=724</a:t>
            </a:r>
            <a:r>
              <a:rPr lang="zh-TW" altLang="zh-TW" sz="28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5480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6"/>
          <p:cNvGrpSpPr>
            <a:grpSpLocks noChangeAspect="1"/>
          </p:cNvGrpSpPr>
          <p:nvPr/>
        </p:nvGrpSpPr>
        <p:grpSpPr bwMode="auto">
          <a:xfrm>
            <a:off x="2252201" y="2048269"/>
            <a:ext cx="1158875" cy="2000249"/>
            <a:chOff x="1449" y="1496"/>
            <a:chExt cx="730" cy="1260"/>
          </a:xfrm>
          <a:solidFill>
            <a:schemeClr val="tx1"/>
          </a:solidFill>
        </p:grpSpPr>
        <p:sp>
          <p:nvSpPr>
            <p:cNvPr id="85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7" name="Group 21"/>
          <p:cNvGrpSpPr>
            <a:grpSpLocks noChangeAspect="1"/>
          </p:cNvGrpSpPr>
          <p:nvPr/>
        </p:nvGrpSpPr>
        <p:grpSpPr bwMode="auto">
          <a:xfrm>
            <a:off x="5462352" y="2067844"/>
            <a:ext cx="1209675" cy="1979613"/>
            <a:chOff x="3270" y="1510"/>
            <a:chExt cx="762" cy="1247"/>
          </a:xfrm>
          <a:solidFill>
            <a:schemeClr val="tx1"/>
          </a:solidFill>
        </p:grpSpPr>
        <p:sp>
          <p:nvSpPr>
            <p:cNvPr id="88" name="Freeform 22"/>
            <p:cNvSpPr>
              <a:spLocks/>
            </p:cNvSpPr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Group 26"/>
          <p:cNvGrpSpPr>
            <a:grpSpLocks noChangeAspect="1"/>
          </p:cNvGrpSpPr>
          <p:nvPr/>
        </p:nvGrpSpPr>
        <p:grpSpPr bwMode="auto">
          <a:xfrm>
            <a:off x="8860959" y="2069432"/>
            <a:ext cx="1200149" cy="1973263"/>
            <a:chOff x="5100" y="1511"/>
            <a:chExt cx="756" cy="1243"/>
          </a:xfrm>
          <a:solidFill>
            <a:schemeClr val="tx1"/>
          </a:solidFill>
        </p:grpSpPr>
        <p:sp>
          <p:nvSpPr>
            <p:cNvPr id="92" name="Freeform 27"/>
            <p:cNvSpPr>
              <a:spLocks/>
            </p:cNvSpPr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2252201" y="4094711"/>
            <a:ext cx="115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step1</a:t>
            </a:r>
            <a:endParaRPr lang="zh-CN" altLang="en-US" sz="32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564631" y="4138253"/>
            <a:ext cx="115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静蕾简体" panose="02000000000000000000" pitchFamily="2" charset="-122"/>
                <a:ea typeface="方正静蕾简体" panose="02000000000000000000" pitchFamily="2" charset="-122"/>
              </a:rPr>
              <a:t>step2</a:t>
            </a:r>
            <a:endParaRPr lang="zh-CN" altLang="en-US" sz="32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970473" y="4138253"/>
            <a:ext cx="115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step3</a:t>
            </a:r>
            <a:endParaRPr lang="zh-CN" altLang="en-US" sz="32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 rot="5844680">
            <a:off x="4040995" y="293182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5"/>
          <p:cNvSpPr>
            <a:spLocks/>
          </p:cNvSpPr>
          <p:nvPr/>
        </p:nvSpPr>
        <p:spPr bwMode="auto">
          <a:xfrm rot="5844680">
            <a:off x="7427885" y="293182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70" name="任意多边形 69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CC416778-ABEA-8448-B898-3AFC36DE2D59}"/>
              </a:ext>
            </a:extLst>
          </p:cNvPr>
          <p:cNvSpPr txBox="1"/>
          <p:nvPr/>
        </p:nvSpPr>
        <p:spPr>
          <a:xfrm>
            <a:off x="5473569" y="1161483"/>
            <a:ext cx="1002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/>
              <a:t>方法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5E2373-9767-5244-A695-18443C965531}"/>
              </a:ext>
            </a:extLst>
          </p:cNvPr>
          <p:cNvSpPr txBox="1"/>
          <p:nvPr/>
        </p:nvSpPr>
        <p:spPr>
          <a:xfrm>
            <a:off x="1371600" y="5278582"/>
            <a:ext cx="263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找出可以運用且符合需求的適當網站，搜尋並了解要用的的程式。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5357EC88-2872-454C-AD48-79F2C38C17FD}"/>
              </a:ext>
            </a:extLst>
          </p:cNvPr>
          <p:cNvSpPr txBox="1"/>
          <p:nvPr/>
        </p:nvSpPr>
        <p:spPr>
          <a:xfrm>
            <a:off x="4743581" y="5278581"/>
            <a:ext cx="276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為主要程式，與上面所提的</a:t>
            </a:r>
            <a:r>
              <a:rPr kumimoji="1" lang="en-US" altLang="zh-TW" dirty="0" err="1"/>
              <a:t>beautifulsoup</a:t>
            </a:r>
            <a:r>
              <a:rPr kumimoji="1" lang="zh-TW" altLang="en-US" dirty="0"/>
              <a:t>等去讀網站內容並爬出所要的資料。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D2D02A70-5893-1743-BE23-4FDF0DF0DB77}"/>
              </a:ext>
            </a:extLst>
          </p:cNvPr>
          <p:cNvSpPr txBox="1"/>
          <p:nvPr/>
        </p:nvSpPr>
        <p:spPr>
          <a:xfrm>
            <a:off x="8233906" y="5278581"/>
            <a:ext cx="2767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將爬下來的資料做合併，莉詠資料查詢在食物名稱內做找尋，如有會顯示出資料，無則顯示「不在資料中」。</a:t>
            </a:r>
          </a:p>
        </p:txBody>
      </p:sp>
    </p:spTree>
    <p:extLst>
      <p:ext uri="{BB962C8B-B14F-4D97-AF65-F5344CB8AC3E}">
        <p14:creationId xmlns:p14="http://schemas.microsoft.com/office/powerpoint/2010/main" val="28111476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34"/>
          <p:cNvSpPr>
            <a:spLocks noEditPoints="1"/>
          </p:cNvSpPr>
          <p:nvPr/>
        </p:nvSpPr>
        <p:spPr bwMode="auto">
          <a:xfrm flipH="1">
            <a:off x="2488679" y="3392994"/>
            <a:ext cx="585223" cy="3794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9DC3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3503" y="5381090"/>
            <a:ext cx="6965448" cy="503056"/>
            <a:chOff x="2453503" y="5381090"/>
            <a:chExt cx="6965448" cy="503056"/>
          </a:xfrm>
        </p:grpSpPr>
        <p:sp>
          <p:nvSpPr>
            <p:cNvPr id="98" name="Freeform 34"/>
            <p:cNvSpPr>
              <a:spLocks noEditPoints="1"/>
            </p:cNvSpPr>
            <p:nvPr/>
          </p:nvSpPr>
          <p:spPr bwMode="auto">
            <a:xfrm>
              <a:off x="8625557" y="5381090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532280" y="5475339"/>
              <a:ext cx="5024077" cy="401116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" fmla="*/ 0 w 6766560"/>
                <a:gd name="connsiteY0" fmla="*/ 75291 h 398381"/>
                <a:gd name="connsiteX1" fmla="*/ 4369154 w 6766560"/>
                <a:gd name="connsiteY1" fmla="*/ 18141 h 398381"/>
                <a:gd name="connsiteX2" fmla="*/ 4023360 w 6766560"/>
                <a:gd name="connsiteY2" fmla="*/ 395331 h 398381"/>
                <a:gd name="connsiteX3" fmla="*/ 6766560 w 6766560"/>
                <a:gd name="connsiteY3" fmla="*/ 166731 h 398381"/>
                <a:gd name="connsiteX0" fmla="*/ 0 w 6766560"/>
                <a:gd name="connsiteY0" fmla="*/ 71354 h 339035"/>
                <a:gd name="connsiteX1" fmla="*/ 4369154 w 6766560"/>
                <a:gd name="connsiteY1" fmla="*/ 14204 h 339035"/>
                <a:gd name="connsiteX2" fmla="*/ 4351696 w 6766560"/>
                <a:gd name="connsiteY2" fmla="*/ 334244 h 339035"/>
                <a:gd name="connsiteX3" fmla="*/ 6766560 w 6766560"/>
                <a:gd name="connsiteY3" fmla="*/ 162794 h 339035"/>
                <a:gd name="connsiteX0" fmla="*/ 0 w 7194823"/>
                <a:gd name="connsiteY0" fmla="*/ 71354 h 334304"/>
                <a:gd name="connsiteX1" fmla="*/ 4369154 w 7194823"/>
                <a:gd name="connsiteY1" fmla="*/ 14204 h 334304"/>
                <a:gd name="connsiteX2" fmla="*/ 4351696 w 7194823"/>
                <a:gd name="connsiteY2" fmla="*/ 334244 h 334304"/>
                <a:gd name="connsiteX3" fmla="*/ 7194823 w 7194823"/>
                <a:gd name="connsiteY3" fmla="*/ 37064 h 334304"/>
                <a:gd name="connsiteX0" fmla="*/ 0 w 7194823"/>
                <a:gd name="connsiteY0" fmla="*/ 72918 h 358721"/>
                <a:gd name="connsiteX1" fmla="*/ 4369154 w 7194823"/>
                <a:gd name="connsiteY1" fmla="*/ 15768 h 358721"/>
                <a:gd name="connsiteX2" fmla="*/ 4051911 w 7194823"/>
                <a:gd name="connsiteY2" fmla="*/ 358668 h 358721"/>
                <a:gd name="connsiteX3" fmla="*/ 7194823 w 7194823"/>
                <a:gd name="connsiteY3" fmla="*/ 38628 h 358721"/>
                <a:gd name="connsiteX0" fmla="*/ 0 w 6454042"/>
                <a:gd name="connsiteY0" fmla="*/ 72918 h 359955"/>
                <a:gd name="connsiteX1" fmla="*/ 4369154 w 6454042"/>
                <a:gd name="connsiteY1" fmla="*/ 15768 h 359955"/>
                <a:gd name="connsiteX2" fmla="*/ 4051911 w 6454042"/>
                <a:gd name="connsiteY2" fmla="*/ 358668 h 359955"/>
                <a:gd name="connsiteX3" fmla="*/ 6454042 w 6454042"/>
                <a:gd name="connsiteY3" fmla="*/ 112769 h 359955"/>
                <a:gd name="connsiteX0" fmla="*/ 0 w 6454042"/>
                <a:gd name="connsiteY0" fmla="*/ 62493 h 349247"/>
                <a:gd name="connsiteX1" fmla="*/ 4122228 w 6454042"/>
                <a:gd name="connsiteY1" fmla="*/ 17700 h 349247"/>
                <a:gd name="connsiteX2" fmla="*/ 4051911 w 6454042"/>
                <a:gd name="connsiteY2" fmla="*/ 348243 h 349247"/>
                <a:gd name="connsiteX3" fmla="*/ 6454042 w 6454042"/>
                <a:gd name="connsiteY3" fmla="*/ 102344 h 349247"/>
                <a:gd name="connsiteX0" fmla="*/ 0 w 4341830"/>
                <a:gd name="connsiteY0" fmla="*/ 62493 h 348243"/>
                <a:gd name="connsiteX1" fmla="*/ 4122228 w 4341830"/>
                <a:gd name="connsiteY1" fmla="*/ 17700 h 348243"/>
                <a:gd name="connsiteX2" fmla="*/ 4051911 w 4341830"/>
                <a:gd name="connsiteY2" fmla="*/ 348243 h 348243"/>
                <a:gd name="connsiteX0" fmla="*/ 0 w 4122228"/>
                <a:gd name="connsiteY0" fmla="*/ 62493 h 62493"/>
                <a:gd name="connsiteX1" fmla="*/ 4122228 w 4122228"/>
                <a:gd name="connsiteY1" fmla="*/ 17700 h 62493"/>
                <a:gd name="connsiteX0" fmla="*/ 0 w 4122228"/>
                <a:gd name="connsiteY0" fmla="*/ 44793 h 66159"/>
                <a:gd name="connsiteX1" fmla="*/ 4122228 w 4122228"/>
                <a:gd name="connsiteY1" fmla="*/ 0 h 66159"/>
                <a:gd name="connsiteX0" fmla="*/ 0 w 4245691"/>
                <a:gd name="connsiteY0" fmla="*/ 156004 h 156004"/>
                <a:gd name="connsiteX1" fmla="*/ 4245691 w 4245691"/>
                <a:gd name="connsiteY1" fmla="*/ 0 h 156004"/>
                <a:gd name="connsiteX0" fmla="*/ 0 w 4245691"/>
                <a:gd name="connsiteY0" fmla="*/ 156004 h 163985"/>
                <a:gd name="connsiteX1" fmla="*/ 4245691 w 4245691"/>
                <a:gd name="connsiteY1" fmla="*/ 0 h 163985"/>
                <a:gd name="connsiteX0" fmla="*/ 0 w 5449458"/>
                <a:gd name="connsiteY0" fmla="*/ 143648 h 143648"/>
                <a:gd name="connsiteX1" fmla="*/ 5449458 w 5449458"/>
                <a:gd name="connsiteY1" fmla="*/ 0 h 143648"/>
                <a:gd name="connsiteX0" fmla="*/ 0 w 5449458"/>
                <a:gd name="connsiteY0" fmla="*/ 143648 h 260913"/>
                <a:gd name="connsiteX1" fmla="*/ 1990356 w 5449458"/>
                <a:gd name="connsiteY1" fmla="*/ 260339 h 260913"/>
                <a:gd name="connsiteX2" fmla="*/ 5449458 w 5449458"/>
                <a:gd name="connsiteY2" fmla="*/ 0 h 260913"/>
                <a:gd name="connsiteX0" fmla="*/ 0 w 4693246"/>
                <a:gd name="connsiteY0" fmla="*/ 169 h 463018"/>
                <a:gd name="connsiteX1" fmla="*/ 1234144 w 4693246"/>
                <a:gd name="connsiteY1" fmla="*/ 462849 h 463018"/>
                <a:gd name="connsiteX2" fmla="*/ 4693246 w 4693246"/>
                <a:gd name="connsiteY2" fmla="*/ 202510 h 463018"/>
                <a:gd name="connsiteX0" fmla="*/ 153395 w 4846641"/>
                <a:gd name="connsiteY0" fmla="*/ 0 h 462988"/>
                <a:gd name="connsiteX1" fmla="*/ 1387539 w 4846641"/>
                <a:gd name="connsiteY1" fmla="*/ 462680 h 462988"/>
                <a:gd name="connsiteX2" fmla="*/ 4846641 w 4846641"/>
                <a:gd name="connsiteY2" fmla="*/ 202341 h 462988"/>
                <a:gd name="connsiteX0" fmla="*/ 212160 w 4457851"/>
                <a:gd name="connsiteY0" fmla="*/ 0 h 462988"/>
                <a:gd name="connsiteX1" fmla="*/ 998749 w 4457851"/>
                <a:gd name="connsiteY1" fmla="*/ 462680 h 462988"/>
                <a:gd name="connsiteX2" fmla="*/ 4457851 w 4457851"/>
                <a:gd name="connsiteY2" fmla="*/ 202341 h 462988"/>
                <a:gd name="connsiteX0" fmla="*/ 238795 w 4484486"/>
                <a:gd name="connsiteY0" fmla="*/ 0 h 462868"/>
                <a:gd name="connsiteX1" fmla="*/ 1025384 w 4484486"/>
                <a:gd name="connsiteY1" fmla="*/ 462680 h 462868"/>
                <a:gd name="connsiteX2" fmla="*/ 4484486 w 4484486"/>
                <a:gd name="connsiteY2" fmla="*/ 202341 h 462868"/>
                <a:gd name="connsiteX0" fmla="*/ 410770 w 4656461"/>
                <a:gd name="connsiteY0" fmla="*/ 0 h 425815"/>
                <a:gd name="connsiteX1" fmla="*/ 595476 w 4656461"/>
                <a:gd name="connsiteY1" fmla="*/ 425610 h 425815"/>
                <a:gd name="connsiteX2" fmla="*/ 4656461 w 4656461"/>
                <a:gd name="connsiteY2" fmla="*/ 202341 h 425815"/>
                <a:gd name="connsiteX0" fmla="*/ 410770 w 4656461"/>
                <a:gd name="connsiteY0" fmla="*/ 0 h 364069"/>
                <a:gd name="connsiteX1" fmla="*/ 595476 w 4656461"/>
                <a:gd name="connsiteY1" fmla="*/ 363827 h 364069"/>
                <a:gd name="connsiteX2" fmla="*/ 4656461 w 4656461"/>
                <a:gd name="connsiteY2" fmla="*/ 202341 h 364069"/>
                <a:gd name="connsiteX0" fmla="*/ 558636 w 4511100"/>
                <a:gd name="connsiteY0" fmla="*/ 0 h 388767"/>
                <a:gd name="connsiteX1" fmla="*/ 450115 w 4511100"/>
                <a:gd name="connsiteY1" fmla="*/ 388541 h 388767"/>
                <a:gd name="connsiteX2" fmla="*/ 4511100 w 4511100"/>
                <a:gd name="connsiteY2" fmla="*/ 227055 h 388767"/>
                <a:gd name="connsiteX0" fmla="*/ 445007 w 4613533"/>
                <a:gd name="connsiteY0" fmla="*/ 0 h 413467"/>
                <a:gd name="connsiteX1" fmla="*/ 552548 w 4613533"/>
                <a:gd name="connsiteY1" fmla="*/ 413255 h 413467"/>
                <a:gd name="connsiteX2" fmla="*/ 4613533 w 4613533"/>
                <a:gd name="connsiteY2" fmla="*/ 251769 h 413467"/>
                <a:gd name="connsiteX0" fmla="*/ 437894 w 4606420"/>
                <a:gd name="connsiteY0" fmla="*/ 0 h 351722"/>
                <a:gd name="connsiteX1" fmla="*/ 560868 w 4606420"/>
                <a:gd name="connsiteY1" fmla="*/ 351471 h 351722"/>
                <a:gd name="connsiteX2" fmla="*/ 4606420 w 4606420"/>
                <a:gd name="connsiteY2" fmla="*/ 251769 h 351722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251769 h 401116"/>
                <a:gd name="connsiteX0" fmla="*/ 424068 w 4592594"/>
                <a:gd name="connsiteY0" fmla="*/ 0 h 401116"/>
                <a:gd name="connsiteX1" fmla="*/ 577907 w 4592594"/>
                <a:gd name="connsiteY1" fmla="*/ 400898 h 401116"/>
                <a:gd name="connsiteX2" fmla="*/ 4592594 w 4592594"/>
                <a:gd name="connsiteY2" fmla="*/ 338266 h 401116"/>
                <a:gd name="connsiteX0" fmla="*/ 391353 w 4638179"/>
                <a:gd name="connsiteY0" fmla="*/ 0 h 401116"/>
                <a:gd name="connsiteX1" fmla="*/ 623492 w 4638179"/>
                <a:gd name="connsiteY1" fmla="*/ 400898 h 401116"/>
                <a:gd name="connsiteX2" fmla="*/ 4638179 w 4638179"/>
                <a:gd name="connsiteY2" fmla="*/ 338266 h 401116"/>
                <a:gd name="connsiteX0" fmla="*/ 391353 w 4904398"/>
                <a:gd name="connsiteY0" fmla="*/ 0 h 401116"/>
                <a:gd name="connsiteX1" fmla="*/ 623492 w 4904398"/>
                <a:gd name="connsiteY1" fmla="*/ 400898 h 401116"/>
                <a:gd name="connsiteX2" fmla="*/ 4904398 w 4904398"/>
                <a:gd name="connsiteY2" fmla="*/ 322224 h 40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2453503" y="5467647"/>
              <a:ext cx="988875" cy="416499"/>
            </a:xfrm>
            <a:custGeom>
              <a:avLst/>
              <a:gdLst>
                <a:gd name="connsiteX0" fmla="*/ 755361 w 755361"/>
                <a:gd name="connsiteY0" fmla="*/ 383586 h 416878"/>
                <a:gd name="connsiteX1" fmla="*/ 1599 w 755361"/>
                <a:gd name="connsiteY1" fmla="*/ 383586 h 416878"/>
                <a:gd name="connsiteX2" fmla="*/ 557653 w 755361"/>
                <a:gd name="connsiteY2" fmla="*/ 37597 h 416878"/>
                <a:gd name="connsiteX3" fmla="*/ 619437 w 755361"/>
                <a:gd name="connsiteY3" fmla="*/ 25240 h 416878"/>
                <a:gd name="connsiteX0" fmla="*/ 754492 w 754492"/>
                <a:gd name="connsiteY0" fmla="*/ 358346 h 392510"/>
                <a:gd name="connsiteX1" fmla="*/ 730 w 754492"/>
                <a:gd name="connsiteY1" fmla="*/ 358346 h 392510"/>
                <a:gd name="connsiteX2" fmla="*/ 618568 w 754492"/>
                <a:gd name="connsiteY2" fmla="*/ 0 h 392510"/>
                <a:gd name="connsiteX0" fmla="*/ 1458409 w 1458409"/>
                <a:gd name="connsiteY0" fmla="*/ 358346 h 379568"/>
                <a:gd name="connsiteX1" fmla="*/ 312 w 1458409"/>
                <a:gd name="connsiteY1" fmla="*/ 333633 h 379568"/>
                <a:gd name="connsiteX2" fmla="*/ 1322485 w 1458409"/>
                <a:gd name="connsiteY2" fmla="*/ 0 h 379568"/>
                <a:gd name="connsiteX0" fmla="*/ 1483885 w 1483885"/>
                <a:gd name="connsiteY0" fmla="*/ 457200 h 484234"/>
                <a:gd name="connsiteX1" fmla="*/ 25788 w 1483885"/>
                <a:gd name="connsiteY1" fmla="*/ 432487 h 484234"/>
                <a:gd name="connsiteX2" fmla="*/ 569485 w 1483885"/>
                <a:gd name="connsiteY2" fmla="*/ 0 h 484234"/>
                <a:gd name="connsiteX0" fmla="*/ 1475175 w 1475175"/>
                <a:gd name="connsiteY0" fmla="*/ 469557 h 497359"/>
                <a:gd name="connsiteX1" fmla="*/ 17078 w 1475175"/>
                <a:gd name="connsiteY1" fmla="*/ 444844 h 497359"/>
                <a:gd name="connsiteX2" fmla="*/ 684342 w 1475175"/>
                <a:gd name="connsiteY2" fmla="*/ 0 h 497359"/>
                <a:gd name="connsiteX0" fmla="*/ 1482176 w 1482176"/>
                <a:gd name="connsiteY0" fmla="*/ 469557 h 497359"/>
                <a:gd name="connsiteX1" fmla="*/ 24079 w 1482176"/>
                <a:gd name="connsiteY1" fmla="*/ 444844 h 497359"/>
                <a:gd name="connsiteX2" fmla="*/ 691343 w 1482176"/>
                <a:gd name="connsiteY2" fmla="*/ 0 h 497359"/>
                <a:gd name="connsiteX0" fmla="*/ 1496003 w 1496003"/>
                <a:gd name="connsiteY0" fmla="*/ 383060 h 405670"/>
                <a:gd name="connsiteX1" fmla="*/ 37906 w 1496003"/>
                <a:gd name="connsiteY1" fmla="*/ 358347 h 405670"/>
                <a:gd name="connsiteX2" fmla="*/ 581603 w 1496003"/>
                <a:gd name="connsiteY2" fmla="*/ 0 h 405670"/>
                <a:gd name="connsiteX0" fmla="*/ 1498863 w 1498863"/>
                <a:gd name="connsiteY0" fmla="*/ 383060 h 405670"/>
                <a:gd name="connsiteX1" fmla="*/ 40766 w 1498863"/>
                <a:gd name="connsiteY1" fmla="*/ 358347 h 405670"/>
                <a:gd name="connsiteX2" fmla="*/ 584463 w 1498863"/>
                <a:gd name="connsiteY2" fmla="*/ 0 h 405670"/>
                <a:gd name="connsiteX0" fmla="*/ 1473706 w 1473706"/>
                <a:gd name="connsiteY0" fmla="*/ 383060 h 440354"/>
                <a:gd name="connsiteX1" fmla="*/ 15609 w 1473706"/>
                <a:gd name="connsiteY1" fmla="*/ 358347 h 440354"/>
                <a:gd name="connsiteX2" fmla="*/ 559306 w 1473706"/>
                <a:gd name="connsiteY2" fmla="*/ 0 h 440354"/>
                <a:gd name="connsiteX0" fmla="*/ 1682620 w 1682620"/>
                <a:gd name="connsiteY0" fmla="*/ 383060 h 405670"/>
                <a:gd name="connsiteX1" fmla="*/ 51528 w 1682620"/>
                <a:gd name="connsiteY1" fmla="*/ 358347 h 405670"/>
                <a:gd name="connsiteX2" fmla="*/ 595225 w 1682620"/>
                <a:gd name="connsiteY2" fmla="*/ 0 h 405670"/>
                <a:gd name="connsiteX0" fmla="*/ 1653020 w 1653020"/>
                <a:gd name="connsiteY0" fmla="*/ 320540 h 339742"/>
                <a:gd name="connsiteX1" fmla="*/ 21928 w 1653020"/>
                <a:gd name="connsiteY1" fmla="*/ 295827 h 339742"/>
                <a:gd name="connsiteX2" fmla="*/ 825980 w 1653020"/>
                <a:gd name="connsiteY2" fmla="*/ 0 h 339742"/>
                <a:gd name="connsiteX0" fmla="*/ 1717144 w 1717144"/>
                <a:gd name="connsiteY0" fmla="*/ 381397 h 403200"/>
                <a:gd name="connsiteX1" fmla="*/ 86052 w 1717144"/>
                <a:gd name="connsiteY1" fmla="*/ 356684 h 403200"/>
                <a:gd name="connsiteX2" fmla="*/ 296123 w 1717144"/>
                <a:gd name="connsiteY2" fmla="*/ 12588 h 403200"/>
                <a:gd name="connsiteX3" fmla="*/ 890104 w 1717144"/>
                <a:gd name="connsiteY3" fmla="*/ 60857 h 403200"/>
                <a:gd name="connsiteX0" fmla="*/ 1717144 w 1717144"/>
                <a:gd name="connsiteY0" fmla="*/ 376649 h 398452"/>
                <a:gd name="connsiteX1" fmla="*/ 86052 w 1717144"/>
                <a:gd name="connsiteY1" fmla="*/ 351936 h 398452"/>
                <a:gd name="connsiteX2" fmla="*/ 296123 w 1717144"/>
                <a:gd name="connsiteY2" fmla="*/ 7840 h 398452"/>
                <a:gd name="connsiteX3" fmla="*/ 651445 w 1717144"/>
                <a:gd name="connsiteY3" fmla="*/ 143636 h 398452"/>
                <a:gd name="connsiteX0" fmla="*/ 1717144 w 1717144"/>
                <a:gd name="connsiteY0" fmla="*/ 384043 h 405846"/>
                <a:gd name="connsiteX1" fmla="*/ 86052 w 1717144"/>
                <a:gd name="connsiteY1" fmla="*/ 359330 h 405846"/>
                <a:gd name="connsiteX2" fmla="*/ 296123 w 1717144"/>
                <a:gd name="connsiteY2" fmla="*/ 15234 h 405846"/>
                <a:gd name="connsiteX3" fmla="*/ 1237241 w 1717144"/>
                <a:gd name="connsiteY3" fmla="*/ 38495 h 405846"/>
                <a:gd name="connsiteX0" fmla="*/ 1717144 w 1717144"/>
                <a:gd name="connsiteY0" fmla="*/ 377444 h 399247"/>
                <a:gd name="connsiteX1" fmla="*/ 86052 w 1717144"/>
                <a:gd name="connsiteY1" fmla="*/ 352731 h 399247"/>
                <a:gd name="connsiteX2" fmla="*/ 296123 w 1717144"/>
                <a:gd name="connsiteY2" fmla="*/ 8635 h 399247"/>
                <a:gd name="connsiteX3" fmla="*/ 1237241 w 1717144"/>
                <a:gd name="connsiteY3" fmla="*/ 31896 h 399247"/>
                <a:gd name="connsiteX0" fmla="*/ 1717144 w 1717144"/>
                <a:gd name="connsiteY0" fmla="*/ 416694 h 438497"/>
                <a:gd name="connsiteX1" fmla="*/ 86052 w 1717144"/>
                <a:gd name="connsiteY1" fmla="*/ 391981 h 438497"/>
                <a:gd name="connsiteX2" fmla="*/ 296123 w 1717144"/>
                <a:gd name="connsiteY2" fmla="*/ 47885 h 438497"/>
                <a:gd name="connsiteX3" fmla="*/ 1237241 w 1717144"/>
                <a:gd name="connsiteY3" fmla="*/ 71146 h 438497"/>
                <a:gd name="connsiteX0" fmla="*/ 1717144 w 1717144"/>
                <a:gd name="connsiteY0" fmla="*/ 385519 h 407322"/>
                <a:gd name="connsiteX1" fmla="*/ 86052 w 1717144"/>
                <a:gd name="connsiteY1" fmla="*/ 360806 h 407322"/>
                <a:gd name="connsiteX2" fmla="*/ 296123 w 1717144"/>
                <a:gd name="connsiteY2" fmla="*/ 16710 h 407322"/>
                <a:gd name="connsiteX3" fmla="*/ 751724 w 1717144"/>
                <a:gd name="connsiteY3" fmla="*/ 141722 h 407322"/>
                <a:gd name="connsiteX0" fmla="*/ 1717144 w 1717144"/>
                <a:gd name="connsiteY0" fmla="*/ 385132 h 406935"/>
                <a:gd name="connsiteX1" fmla="*/ 86052 w 1717144"/>
                <a:gd name="connsiteY1" fmla="*/ 360419 h 406935"/>
                <a:gd name="connsiteX2" fmla="*/ 296123 w 1717144"/>
                <a:gd name="connsiteY2" fmla="*/ 16323 h 406935"/>
                <a:gd name="connsiteX3" fmla="*/ 751724 w 1717144"/>
                <a:gd name="connsiteY3" fmla="*/ 141335 h 406935"/>
                <a:gd name="connsiteX0" fmla="*/ 1717144 w 1717144"/>
                <a:gd name="connsiteY0" fmla="*/ 402465 h 424268"/>
                <a:gd name="connsiteX1" fmla="*/ 86052 w 1717144"/>
                <a:gd name="connsiteY1" fmla="*/ 377752 h 424268"/>
                <a:gd name="connsiteX2" fmla="*/ 296123 w 1717144"/>
                <a:gd name="connsiteY2" fmla="*/ 33656 h 424268"/>
                <a:gd name="connsiteX3" fmla="*/ 751724 w 1717144"/>
                <a:gd name="connsiteY3" fmla="*/ 158668 h 424268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03068 w 1703068"/>
                <a:gd name="connsiteY0" fmla="*/ 402465 h 433569"/>
                <a:gd name="connsiteX1" fmla="*/ 71976 w 1703068"/>
                <a:gd name="connsiteY1" fmla="*/ 377752 h 433569"/>
                <a:gd name="connsiteX2" fmla="*/ 282047 w 1703068"/>
                <a:gd name="connsiteY2" fmla="*/ 33656 h 433569"/>
                <a:gd name="connsiteX3" fmla="*/ 737648 w 1703068"/>
                <a:gd name="connsiteY3" fmla="*/ 158668 h 433569"/>
                <a:gd name="connsiteX0" fmla="*/ 1736283 w 1736283"/>
                <a:gd name="connsiteY0" fmla="*/ 399831 h 421458"/>
                <a:gd name="connsiteX1" fmla="*/ 105191 w 1736283"/>
                <a:gd name="connsiteY1" fmla="*/ 375118 h 421458"/>
                <a:gd name="connsiteX2" fmla="*/ 243539 w 1736283"/>
                <a:gd name="connsiteY2" fmla="*/ 34201 h 421458"/>
                <a:gd name="connsiteX3" fmla="*/ 770863 w 1736283"/>
                <a:gd name="connsiteY3" fmla="*/ 156034 h 42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283" h="421458">
                  <a:moveTo>
                    <a:pt x="1736283" y="399831"/>
                  </a:moveTo>
                  <a:cubicBezTo>
                    <a:pt x="1375877" y="428663"/>
                    <a:pt x="353982" y="436056"/>
                    <a:pt x="105191" y="375118"/>
                  </a:cubicBezTo>
                  <a:cubicBezTo>
                    <a:pt x="-143600" y="314180"/>
                    <a:pt x="109530" y="83505"/>
                    <a:pt x="243539" y="34201"/>
                  </a:cubicBezTo>
                  <a:cubicBezTo>
                    <a:pt x="438239" y="-56438"/>
                    <a:pt x="1137030" y="50085"/>
                    <a:pt x="770863" y="15603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3316936" y="3641870"/>
            <a:ext cx="466974" cy="800526"/>
          </a:xfrm>
          <a:custGeom>
            <a:avLst/>
            <a:gdLst>
              <a:gd name="connsiteX0" fmla="*/ 0 w 786063"/>
              <a:gd name="connsiteY0" fmla="*/ 0 h 1347536"/>
              <a:gd name="connsiteX1" fmla="*/ 513347 w 786063"/>
              <a:gd name="connsiteY1" fmla="*/ 401052 h 1347536"/>
              <a:gd name="connsiteX2" fmla="*/ 336884 w 786063"/>
              <a:gd name="connsiteY2" fmla="*/ 1155031 h 1347536"/>
              <a:gd name="connsiteX3" fmla="*/ 786063 w 786063"/>
              <a:gd name="connsiteY3" fmla="*/ 1347536 h 134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1347536">
                <a:moveTo>
                  <a:pt x="0" y="0"/>
                </a:moveTo>
                <a:cubicBezTo>
                  <a:pt x="228600" y="104273"/>
                  <a:pt x="457200" y="208547"/>
                  <a:pt x="513347" y="401052"/>
                </a:cubicBezTo>
                <a:cubicBezTo>
                  <a:pt x="569494" y="593557"/>
                  <a:pt x="291431" y="997284"/>
                  <a:pt x="336884" y="1155031"/>
                </a:cubicBezTo>
                <a:cubicBezTo>
                  <a:pt x="382337" y="1312778"/>
                  <a:pt x="584200" y="1330157"/>
                  <a:pt x="786063" y="1347536"/>
                </a:cubicBezTo>
              </a:path>
            </a:pathLst>
          </a:custGeom>
          <a:noFill/>
          <a:ln w="25400" cap="rnd">
            <a:solidFill>
              <a:srgbClr val="9DC3E6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3870847" y="725646"/>
            <a:ext cx="3971693" cy="4252077"/>
            <a:chOff x="4427538" y="954088"/>
            <a:chExt cx="3333750" cy="3729038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5" name="文本框 94"/>
          <p:cNvSpPr txBox="1"/>
          <p:nvPr/>
        </p:nvSpPr>
        <p:spPr>
          <a:xfrm flipH="1">
            <a:off x="4721924" y="1424370"/>
            <a:ext cx="2264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03</a:t>
            </a:r>
            <a:endParaRPr lang="zh-CN" altLang="en-US" sz="8000" spc="300" dirty="0"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ECC7FC5-1565-ED40-9931-177587AF46DB}"/>
              </a:ext>
            </a:extLst>
          </p:cNvPr>
          <p:cNvSpPr txBox="1"/>
          <p:nvPr/>
        </p:nvSpPr>
        <p:spPr>
          <a:xfrm>
            <a:off x="4413852" y="5086350"/>
            <a:ext cx="28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/>
              <a:t>過程與成果</a:t>
            </a:r>
          </a:p>
        </p:txBody>
      </p:sp>
    </p:spTree>
    <p:extLst>
      <p:ext uri="{BB962C8B-B14F-4D97-AF65-F5344CB8AC3E}">
        <p14:creationId xmlns:p14="http://schemas.microsoft.com/office/powerpoint/2010/main" val="193070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454</Words>
  <Application>Microsoft Macintosh PowerPoint</Application>
  <PresentationFormat>寬螢幕</PresentationFormat>
  <Paragraphs>74</Paragraphs>
  <Slides>17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方正静蕾简体</vt:lpstr>
      <vt:lpstr>新細明體</vt:lpstr>
      <vt:lpstr>新蒂黑板报</vt:lpstr>
      <vt:lpstr>HanziPen SC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佳璇 謝</cp:lastModifiedBy>
  <cp:revision>51</cp:revision>
  <dcterms:created xsi:type="dcterms:W3CDTF">2016-03-09T07:25:59Z</dcterms:created>
  <dcterms:modified xsi:type="dcterms:W3CDTF">2021-12-24T10:56:09Z</dcterms:modified>
</cp:coreProperties>
</file>